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4" r:id="rId2"/>
    <p:sldId id="449" r:id="rId3"/>
    <p:sldId id="445" r:id="rId4"/>
    <p:sldId id="453" r:id="rId5"/>
    <p:sldId id="451" r:id="rId6"/>
    <p:sldId id="457" r:id="rId7"/>
    <p:sldId id="456" r:id="rId8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6900"/>
    <a:srgbClr val="F6D381"/>
    <a:srgbClr val="DE551A"/>
    <a:srgbClr val="328ECA"/>
    <a:srgbClr val="E07445"/>
    <a:srgbClr val="99FF33"/>
    <a:srgbClr val="008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06" autoAdjust="0"/>
    <p:restoredTop sz="77564" autoAdjust="0"/>
  </p:normalViewPr>
  <p:slideViewPr>
    <p:cSldViewPr>
      <p:cViewPr>
        <p:scale>
          <a:sx n="122" d="100"/>
          <a:sy n="122" d="100"/>
        </p:scale>
        <p:origin x="256" y="-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2688" y="96"/>
      </p:cViewPr>
      <p:guideLst>
        <p:guide orient="horz" pos="2910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4" y="0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51C58-7DE8-47EE-9E4C-3061DE07EBC2}" type="datetimeFigureOut">
              <a:rPr lang="en-US"/>
              <a:pPr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379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4" y="8772379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023157-A05D-4D82-A7B4-3DCB557643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1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>
            <a:lvl1pPr defTabSz="921053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6174" y="0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>
            <a:lvl1pPr algn="r" defTabSz="921053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638" y="4387767"/>
            <a:ext cx="5558801" cy="415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2379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b" anchorCtr="0" compatLnSpc="1">
            <a:prstTxWarp prst="textNoShape">
              <a:avLst/>
            </a:prstTxWarp>
          </a:bodyPr>
          <a:lstStyle>
            <a:lvl1pPr defTabSz="921053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6174" y="8772379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b" anchorCtr="0" compatLnSpc="1">
            <a:prstTxWarp prst="textNoShape">
              <a:avLst/>
            </a:prstTxWarp>
          </a:bodyPr>
          <a:lstStyle>
            <a:lvl1pPr algn="r" defTabSz="921053">
              <a:defRPr sz="1200"/>
            </a:lvl1pPr>
          </a:lstStyle>
          <a:p>
            <a:fld id="{7F1201CB-5124-4DF0-954D-294EB29CAD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95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201CB-5124-4DF0-954D-294EB29CAD3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2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  <a:cs typeface="Trajan Pro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  <a:cs typeface="Garamond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9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685800"/>
            <a:ext cx="9144000" cy="5638800"/>
          </a:xfrm>
        </p:spPr>
        <p:txBody>
          <a:bodyPr lIns="274320" tIns="274320"/>
          <a:lstStyle>
            <a:lvl1pPr>
              <a:spcBef>
                <a:spcPts val="1200"/>
              </a:spcBef>
              <a:spcAft>
                <a:spcPts val="600"/>
              </a:spcAft>
              <a:defRPr sz="2000"/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idx="10"/>
          </p:nvPr>
        </p:nvSpPr>
        <p:spPr>
          <a:xfrm>
            <a:off x="1295400" y="0"/>
            <a:ext cx="6553200" cy="685800"/>
          </a:xfrm>
        </p:spPr>
        <p:txBody>
          <a:bodyPr anchor="ctr"/>
          <a:lstStyle>
            <a:lvl1pPr>
              <a:defRPr sz="2600" cap="sm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3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85800"/>
            <a:ext cx="4038600" cy="563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038600" cy="563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6553200" cy="6858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2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D86D7F2-94C7-894D-AAB2-6612EBE0793C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9E2D-CE10-AC4B-AD9A-E469658C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2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164158-0CE9-4349-B3F5-2F2E57F0D0CB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9" Type="http://schemas.openxmlformats.org/officeDocument/2006/relationships/image" Target="../media/image3.emf"/><Relationship Id="rId10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027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02388"/>
            <a:ext cx="21986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6400800"/>
            <a:ext cx="23495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334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2271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4"/>
          <p:cNvSpPr>
            <a:spLocks noChangeArrowheads="1"/>
          </p:cNvSpPr>
          <p:nvPr userDrawn="1"/>
        </p:nvSpPr>
        <p:spPr bwMode="auto">
          <a:xfrm>
            <a:off x="0" y="6324600"/>
            <a:ext cx="9144000" cy="269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360068" y="6400800"/>
            <a:ext cx="423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63" Type="http://schemas.openxmlformats.org/officeDocument/2006/relationships/tags" Target="../tags/tag63.xml"/><Relationship Id="rId64" Type="http://schemas.openxmlformats.org/officeDocument/2006/relationships/tags" Target="../tags/tag64.xml"/><Relationship Id="rId65" Type="http://schemas.openxmlformats.org/officeDocument/2006/relationships/tags" Target="../tags/tag65.xml"/><Relationship Id="rId66" Type="http://schemas.openxmlformats.org/officeDocument/2006/relationships/tags" Target="../tags/tag66.xml"/><Relationship Id="rId67" Type="http://schemas.openxmlformats.org/officeDocument/2006/relationships/tags" Target="../tags/tag67.xml"/><Relationship Id="rId68" Type="http://schemas.openxmlformats.org/officeDocument/2006/relationships/slideLayout" Target="../slideLayouts/slideLayout5.xml"/><Relationship Id="rId50" Type="http://schemas.openxmlformats.org/officeDocument/2006/relationships/tags" Target="../tags/tag50.xml"/><Relationship Id="rId51" Type="http://schemas.openxmlformats.org/officeDocument/2006/relationships/tags" Target="../tags/tag51.xml"/><Relationship Id="rId52" Type="http://schemas.openxmlformats.org/officeDocument/2006/relationships/tags" Target="../tags/tag52.xml"/><Relationship Id="rId53" Type="http://schemas.openxmlformats.org/officeDocument/2006/relationships/tags" Target="../tags/tag53.xml"/><Relationship Id="rId54" Type="http://schemas.openxmlformats.org/officeDocument/2006/relationships/tags" Target="../tags/tag54.xml"/><Relationship Id="rId55" Type="http://schemas.openxmlformats.org/officeDocument/2006/relationships/tags" Target="../tags/tag55.xml"/><Relationship Id="rId56" Type="http://schemas.openxmlformats.org/officeDocument/2006/relationships/tags" Target="../tags/tag56.xml"/><Relationship Id="rId57" Type="http://schemas.openxmlformats.org/officeDocument/2006/relationships/tags" Target="../tags/tag57.xml"/><Relationship Id="rId58" Type="http://schemas.openxmlformats.org/officeDocument/2006/relationships/tags" Target="../tags/tag58.xml"/><Relationship Id="rId59" Type="http://schemas.openxmlformats.org/officeDocument/2006/relationships/tags" Target="../tags/tag5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tags" Target="../tags/tag42.xml"/><Relationship Id="rId43" Type="http://schemas.openxmlformats.org/officeDocument/2006/relationships/tags" Target="../tags/tag43.xml"/><Relationship Id="rId44" Type="http://schemas.openxmlformats.org/officeDocument/2006/relationships/tags" Target="../tags/tag44.xml"/><Relationship Id="rId45" Type="http://schemas.openxmlformats.org/officeDocument/2006/relationships/tags" Target="../tags/tag45.xml"/><Relationship Id="rId46" Type="http://schemas.openxmlformats.org/officeDocument/2006/relationships/tags" Target="../tags/tag46.xml"/><Relationship Id="rId47" Type="http://schemas.openxmlformats.org/officeDocument/2006/relationships/tags" Target="../tags/tag47.xml"/><Relationship Id="rId48" Type="http://schemas.openxmlformats.org/officeDocument/2006/relationships/tags" Target="../tags/tag48.xml"/><Relationship Id="rId49" Type="http://schemas.openxmlformats.org/officeDocument/2006/relationships/tags" Target="../tags/tag4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60" Type="http://schemas.openxmlformats.org/officeDocument/2006/relationships/tags" Target="../tags/tag60.xml"/><Relationship Id="rId61" Type="http://schemas.openxmlformats.org/officeDocument/2006/relationships/tags" Target="../tags/tag61.xml"/><Relationship Id="rId62" Type="http://schemas.openxmlformats.org/officeDocument/2006/relationships/tags" Target="../tags/tag62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Motion Tracking </a:t>
            </a:r>
            <a:br>
              <a:rPr lang="en-US" dirty="0" smtClean="0"/>
            </a:br>
            <a:r>
              <a:rPr lang="en-US" dirty="0" smtClean="0"/>
              <a:t>using HTC vive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100" dirty="0"/>
          </a:p>
          <a:p>
            <a:r>
              <a:rPr lang="en-US" sz="2100" b="1" dirty="0" err="1"/>
              <a:t>Yuanqing</a:t>
            </a:r>
            <a:r>
              <a:rPr lang="en-US" sz="2100" b="1" dirty="0"/>
              <a:t> Hong</a:t>
            </a:r>
          </a:p>
          <a:p>
            <a:endParaRPr lang="en-US" sz="2100" dirty="0"/>
          </a:p>
          <a:p>
            <a:r>
              <a:rPr lang="en-US" sz="2100" b="1" dirty="0"/>
              <a:t>Mentor: Xin </a:t>
            </a:r>
            <a:r>
              <a:rPr lang="en-US" sz="2100" b="1" dirty="0" err="1"/>
              <a:t>Jin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26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46745"/>
            <a:ext cx="4800600" cy="36644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15" y="1846745"/>
            <a:ext cx="1893169" cy="117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53" y="3241205"/>
            <a:ext cx="1893169" cy="1170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53" y="4635665"/>
            <a:ext cx="1893169" cy="1170776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295400" y="76200"/>
            <a:ext cx="6553200" cy="685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/>
            <a:r>
              <a:rPr lang="en-US" sz="2600" smtClean="0">
                <a:latin typeface="+mj-lt"/>
              </a:rPr>
              <a:t>HTC vive</a:t>
            </a:r>
            <a:endParaRPr lang="en-US" sz="26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484" y="207608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Base Station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532653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45162" y="151157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Headset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86600" y="5864767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39112" y="207608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Station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53376" y="532653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82019" y="4220486"/>
            <a:ext cx="1554480" cy="64008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High Level</a:t>
            </a:r>
          </a:p>
          <a:p>
            <a:pPr algn="ctr"/>
            <a:r>
              <a:rPr lang="en-US" dirty="0" smtClean="0"/>
              <a:t>Control Loop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52600" y="5245376"/>
            <a:ext cx="1554480" cy="64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Low Level </a:t>
            </a:r>
          </a:p>
          <a:p>
            <a:pPr algn="ctr"/>
            <a:r>
              <a:rPr lang="en-US" dirty="0" smtClean="0"/>
              <a:t>Control Loop</a:t>
            </a:r>
          </a:p>
        </p:txBody>
      </p:sp>
      <p:sp>
        <p:nvSpPr>
          <p:cNvPr id="26" name="Bent-Up Arrow 25"/>
          <p:cNvSpPr/>
          <p:nvPr/>
        </p:nvSpPr>
        <p:spPr>
          <a:xfrm flipV="1">
            <a:off x="6459952" y="1867819"/>
            <a:ext cx="1177865" cy="2268349"/>
          </a:xfrm>
          <a:prstGeom prst="bentUpArrow">
            <a:avLst>
              <a:gd name="adj1" fmla="val 1505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526899" y="2713522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Angles</a:t>
            </a:r>
            <a:endParaRPr lang="en-US" dirty="0"/>
          </a:p>
        </p:txBody>
      </p:sp>
      <p:sp>
        <p:nvSpPr>
          <p:cNvPr id="28" name="Bent-Up Arrow 27"/>
          <p:cNvSpPr/>
          <p:nvPr/>
        </p:nvSpPr>
        <p:spPr>
          <a:xfrm rot="5400000" flipV="1">
            <a:off x="6549946" y="4854887"/>
            <a:ext cx="785359" cy="965347"/>
          </a:xfrm>
          <a:prstGeom prst="bentUpArrow">
            <a:avLst>
              <a:gd name="adj1" fmla="val 1906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526899" y="5056553"/>
            <a:ext cx="1642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</a:t>
            </a:r>
          </a:p>
          <a:p>
            <a:r>
              <a:rPr lang="en-US" dirty="0" smtClean="0"/>
              <a:t>Cable Tension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3210909" y="1873786"/>
            <a:ext cx="1361091" cy="29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489464" y="1227455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Motion</a:t>
            </a:r>
          </a:p>
          <a:p>
            <a:pPr algn="ctr"/>
            <a:r>
              <a:rPr lang="en-US" dirty="0" smtClean="0"/>
              <a:t>Capture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flipH="1">
            <a:off x="3218814" y="5415854"/>
            <a:ext cx="1507691" cy="29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10771" y="508815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Motor</a:t>
            </a:r>
            <a:endParaRPr lang="en-US" dirty="0"/>
          </a:p>
        </p:txBody>
      </p:sp>
      <p:sp>
        <p:nvSpPr>
          <p:cNvPr id="36" name="Bent-Up Arrow 35"/>
          <p:cNvSpPr/>
          <p:nvPr/>
        </p:nvSpPr>
        <p:spPr>
          <a:xfrm flipV="1">
            <a:off x="3218815" y="4545326"/>
            <a:ext cx="2572385" cy="6057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77419" y="3849469"/>
            <a:ext cx="1642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Actual</a:t>
            </a:r>
          </a:p>
          <a:p>
            <a:r>
              <a:rPr lang="en-US" dirty="0" smtClean="0"/>
              <a:t>Cable Tension</a:t>
            </a:r>
            <a:endParaRPr lang="en-US" dirty="0"/>
          </a:p>
        </p:txBody>
      </p:sp>
      <p:pic>
        <p:nvPicPr>
          <p:cNvPr id="22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5286" b="1160"/>
          <a:stretch/>
        </p:blipFill>
        <p:spPr>
          <a:xfrm>
            <a:off x="206039" y="1550790"/>
            <a:ext cx="2930384" cy="42781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" y="3570071"/>
            <a:ext cx="984637" cy="608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" y="4436312"/>
            <a:ext cx="984637" cy="6089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1" y="5305986"/>
            <a:ext cx="984637" cy="60892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608760" y="1524000"/>
            <a:ext cx="1814432" cy="20606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00400" y="3689865"/>
            <a:ext cx="5867400" cy="232993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10909" y="1227456"/>
            <a:ext cx="5867400" cy="24491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6506" y="1703307"/>
            <a:ext cx="1554480" cy="640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Vicon</a:t>
            </a:r>
          </a:p>
          <a:p>
            <a:pPr algn="ctr"/>
            <a:r>
              <a:rPr lang="en-US" dirty="0" smtClean="0"/>
              <a:t>Workstation</a:t>
            </a:r>
          </a:p>
        </p:txBody>
      </p:sp>
      <p:sp>
        <p:nvSpPr>
          <p:cNvPr id="5" name="Down Arrow 4"/>
          <p:cNvSpPr/>
          <p:nvPr/>
        </p:nvSpPr>
        <p:spPr>
          <a:xfrm>
            <a:off x="5078216" y="2360810"/>
            <a:ext cx="371280" cy="66553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36925" y="3040854"/>
            <a:ext cx="113364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HTC vive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5542369" y="2368062"/>
            <a:ext cx="371280" cy="66553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10510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C-Alex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65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139029" y="1087295"/>
            <a:ext cx="3818755" cy="1767841"/>
          </a:xfrm>
        </p:spPr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79" y="1429594"/>
            <a:ext cx="1816476" cy="1123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754" y="953701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Stations VS. Cameras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08976" y="914062"/>
            <a:ext cx="244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Trackers VS. </a:t>
            </a:r>
            <a:r>
              <a:rPr lang="en-US" dirty="0"/>
              <a:t>Markers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81444" y="2400753"/>
            <a:ext cx="2371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Gyroscope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Accelerometer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Frequency 250Hz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04" y="1362639"/>
            <a:ext cx="873472" cy="936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56" y="1400317"/>
            <a:ext cx="842239" cy="8773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892" y="2328582"/>
            <a:ext cx="2435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2 Lasers provide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A</a:t>
            </a:r>
            <a:r>
              <a:rPr lang="en-US" b="1" dirty="0" smtClean="0"/>
              <a:t>bsolute heading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Frequency </a:t>
            </a:r>
            <a:r>
              <a:rPr lang="en-US" b="1" dirty="0"/>
              <a:t>120 Hz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68907" y="838200"/>
            <a:ext cx="3335022" cy="2571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474051" y="832000"/>
            <a:ext cx="3335022" cy="2571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89066" y="3772365"/>
            <a:ext cx="341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Small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vs </a:t>
            </a:r>
            <a:r>
              <a:rPr lang="en-US" dirty="0" smtClean="0"/>
              <a:t>8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3 vs 10+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 Cost </a:t>
            </a:r>
            <a:r>
              <a:rPr lang="en-US" dirty="0"/>
              <a:t>=$</a:t>
            </a:r>
            <a:r>
              <a:rPr lang="en-US" dirty="0" smtClean="0"/>
              <a:t>1000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Convenient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Robust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Open-Sources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064" y="3461176"/>
            <a:ext cx="6155029" cy="2863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95" y="3480362"/>
            <a:ext cx="4977279" cy="27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0185"/>
            <a:ext cx="7886700" cy="590640"/>
          </a:xfrm>
        </p:spPr>
        <p:txBody>
          <a:bodyPr/>
          <a:lstStyle/>
          <a:p>
            <a:r>
              <a:rPr lang="en-US" sz="2600" dirty="0" smtClean="0"/>
              <a:t>Data and API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4571"/>
            <a:ext cx="7886700" cy="4351338"/>
          </a:xfrm>
        </p:spPr>
        <p:txBody>
          <a:bodyPr/>
          <a:lstStyle/>
          <a:p>
            <a:r>
              <a:rPr lang="en-US" sz="2400" dirty="0" smtClean="0"/>
              <a:t>Steam VR platform</a:t>
            </a:r>
          </a:p>
          <a:p>
            <a:endParaRPr lang="en-US" dirty="0"/>
          </a:p>
          <a:p>
            <a:r>
              <a:rPr lang="en-US" sz="2400" dirty="0" smtClean="0"/>
              <a:t>Unity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21" y="4114800"/>
            <a:ext cx="2853121" cy="770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347386"/>
            <a:ext cx="2117024" cy="529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86" y="2036738"/>
            <a:ext cx="2191014" cy="1152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08" y="1876642"/>
            <a:ext cx="2329542" cy="1013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2" y="3017054"/>
            <a:ext cx="3822241" cy="31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884" y="152400"/>
            <a:ext cx="7886700" cy="1325563"/>
          </a:xfrm>
        </p:spPr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351338"/>
          </a:xfrm>
        </p:spPr>
        <p:txBody>
          <a:bodyPr/>
          <a:lstStyle/>
          <a:p>
            <a:r>
              <a:rPr lang="en-US" dirty="0" smtClean="0"/>
              <a:t>Experiment1:</a:t>
            </a:r>
          </a:p>
          <a:p>
            <a:pPr lvl="1"/>
            <a:r>
              <a:rPr lang="en-US" dirty="0" smtClean="0"/>
              <a:t>Tracking accuracy</a:t>
            </a:r>
          </a:p>
          <a:p>
            <a:r>
              <a:rPr lang="en-US" dirty="0" smtClean="0"/>
              <a:t>Experiment2:</a:t>
            </a:r>
          </a:p>
          <a:p>
            <a:pPr lvl="1"/>
            <a:r>
              <a:rPr lang="en-US" dirty="0" smtClean="0"/>
              <a:t>Integrate C-Alex &amp; Tracker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ompare with </a:t>
            </a:r>
            <a:r>
              <a:rPr lang="en-US" dirty="0" err="1" smtClean="0"/>
              <a:t>Vicon</a:t>
            </a:r>
            <a:endParaRPr lang="en-US" dirty="0" smtClean="0"/>
          </a:p>
          <a:p>
            <a:r>
              <a:rPr lang="en-US" dirty="0" smtClean="0"/>
              <a:t>Experiment3:</a:t>
            </a:r>
          </a:p>
          <a:p>
            <a:pPr lvl="1"/>
            <a:r>
              <a:rPr lang="en-US" dirty="0" smtClean="0"/>
              <a:t>Using tracker’s 3D position to calibrate cuff location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9E2D-CE10-AC4B-AD9A-E469658CD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OTLSHAPE_TB_00000000000000000000000000000000_LeftEndCaps" hidden="1"/>
          <p:cNvSpPr txBox="1"/>
          <p:nvPr>
            <p:custDataLst>
              <p:tags r:id="rId2"/>
            </p:custDataLst>
          </p:nvPr>
        </p:nvSpPr>
        <p:spPr>
          <a:xfrm>
            <a:off x="317500" y="2519079"/>
            <a:ext cx="622300" cy="37206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2400" smtClean="0">
                <a:solidFill>
                  <a:srgbClr val="C0504D"/>
                </a:solidFill>
                <a:latin typeface="Calibri" panose="020F0502020204030204" pitchFamily="34" charset="0"/>
              </a:rPr>
              <a:t>2017</a:t>
            </a:r>
            <a:endParaRPr lang="en-US" sz="24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33" name="OTLSHAPE_TB_00000000000000000000000000000000_RightEndCaps" hidden="1"/>
          <p:cNvSpPr txBox="1"/>
          <p:nvPr>
            <p:custDataLst>
              <p:tags r:id="rId3"/>
            </p:custDataLst>
          </p:nvPr>
        </p:nvSpPr>
        <p:spPr>
          <a:xfrm>
            <a:off x="8208603" y="2519079"/>
            <a:ext cx="622300" cy="37206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2400" smtClean="0">
                <a:solidFill>
                  <a:srgbClr val="C0504D"/>
                </a:solidFill>
                <a:latin typeface="Calibri" panose="020F0502020204030204" pitchFamily="34" charset="0"/>
              </a:rPr>
              <a:t>2018</a:t>
            </a:r>
            <a:endParaRPr lang="en-US" sz="24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35" name="OTLSHAPE_TB_00000000000000000000000000000000_ElapsedTime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6" name="OTLSHAPE_TB_00000000000000000000000000000000_TodayMarkerShape" hidden="1"/>
          <p:cNvSpPr/>
          <p:nvPr>
            <p:custDataLst>
              <p:tags r:id="rId5"/>
            </p:custDataLst>
          </p:nvPr>
        </p:nvSpPr>
        <p:spPr>
          <a:xfrm>
            <a:off x="1033369" y="2895613"/>
            <a:ext cx="108857" cy="127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7" name="OTLSHAPE_TB_00000000000000000000000000000000_TodayMarkerText" hidden="1"/>
          <p:cNvSpPr txBox="1"/>
          <p:nvPr>
            <p:custDataLst>
              <p:tags r:id="rId6"/>
            </p:custDataLst>
          </p:nvPr>
        </p:nvSpPr>
        <p:spPr>
          <a:xfrm>
            <a:off x="1087797" y="3022613"/>
            <a:ext cx="347852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100" smtClean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US" sz="11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390" name="OTLSHAPE_T_7c518fb37f2142bb8e0445920d0403b5_ShapePercentage" hidden="1"/>
          <p:cNvSpPr/>
          <p:nvPr>
            <p:custDataLst>
              <p:tags r:id="rId7"/>
            </p:custDataLst>
          </p:nvPr>
        </p:nvSpPr>
        <p:spPr>
          <a:xfrm>
            <a:off x="3233864" y="30988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1" name="OTLSHAPE_T_7c518fb37f2142bb8e0445920d0403b5_Duration" hidden="1"/>
          <p:cNvSpPr txBox="1"/>
          <p:nvPr>
            <p:custDataLst>
              <p:tags r:id="rId8"/>
            </p:custDataLst>
          </p:nvPr>
        </p:nvSpPr>
        <p:spPr>
          <a:xfrm>
            <a:off x="0" y="30988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17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392" name="OTLSHAPE_T_7c518fb37f2142bb8e0445920d0403b5_TextPercentage" hidden="1"/>
          <p:cNvSpPr txBox="1"/>
          <p:nvPr>
            <p:custDataLst>
              <p:tags r:id="rId9"/>
            </p:custDataLst>
          </p:nvPr>
        </p:nvSpPr>
        <p:spPr>
          <a:xfrm>
            <a:off x="0" y="3253838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chemeClr val="lt1"/>
                </a:solidFill>
                <a:latin typeface="Calibri" panose="020F0502020204030204" pitchFamily="34" charset="0"/>
              </a:rPr>
              <a:t>68%</a:t>
            </a:r>
            <a:endParaRPr lang="en-US" sz="100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5393" name="OTLSHAPE_T_7c518fb37f2142bb8e0445920d0403b5_JoinedDate" hidden="1"/>
          <p:cNvSpPr txBox="1"/>
          <p:nvPr>
            <p:custDataLst>
              <p:tags r:id="rId10"/>
            </p:custDataLst>
          </p:nvPr>
        </p:nvSpPr>
        <p:spPr>
          <a:xfrm>
            <a:off x="0" y="340886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1">
              <a:solidFill>
                <a:srgbClr val="378891"/>
              </a:solidFill>
              <a:latin typeface="Calibri" panose="020F0502020204030204" pitchFamily="34" charset="0"/>
            </a:endParaRPr>
          </a:p>
        </p:txBody>
      </p:sp>
      <p:sp>
        <p:nvSpPr>
          <p:cNvPr id="5398" name="OTLSHAPE_T_be3ae38f60b3402d8a13f1e91eec41f5_ShapePercentage" hidden="1"/>
          <p:cNvSpPr/>
          <p:nvPr>
            <p:custDataLst>
              <p:tags r:id="rId11"/>
            </p:custDataLst>
          </p:nvPr>
        </p:nvSpPr>
        <p:spPr>
          <a:xfrm>
            <a:off x="3764069" y="34290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9" name="OTLSHAPE_T_be3ae38f60b3402d8a13f1e91eec41f5_Duration" hidden="1"/>
          <p:cNvSpPr txBox="1"/>
          <p:nvPr>
            <p:custDataLst>
              <p:tags r:id="rId12"/>
            </p:custDataLst>
          </p:nvPr>
        </p:nvSpPr>
        <p:spPr>
          <a:xfrm>
            <a:off x="0" y="34290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24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00" name="OTLSHAPE_T_be3ae38f60b3402d8a13f1e91eec41f5_TextPercentage" hidden="1"/>
          <p:cNvSpPr txBox="1"/>
          <p:nvPr>
            <p:custDataLst>
              <p:tags r:id="rId13"/>
            </p:custDataLst>
          </p:nvPr>
        </p:nvSpPr>
        <p:spPr>
          <a:xfrm>
            <a:off x="0" y="3584038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chemeClr val="lt1"/>
                </a:solidFill>
                <a:latin typeface="Calibri" panose="020F0502020204030204" pitchFamily="34" charset="0"/>
              </a:rPr>
              <a:t>35%</a:t>
            </a:r>
            <a:endParaRPr lang="en-US" sz="100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5401" name="OTLSHAPE_T_be3ae38f60b3402d8a13f1e91eec41f5_JoinedDate" hidden="1"/>
          <p:cNvSpPr txBox="1"/>
          <p:nvPr>
            <p:custDataLst>
              <p:tags r:id="rId14"/>
            </p:custDataLst>
          </p:nvPr>
        </p:nvSpPr>
        <p:spPr>
          <a:xfrm>
            <a:off x="0" y="373906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1">
              <a:solidFill>
                <a:srgbClr val="378891"/>
              </a:solidFill>
              <a:latin typeface="Calibri" panose="020F0502020204030204" pitchFamily="34" charset="0"/>
            </a:endParaRPr>
          </a:p>
        </p:txBody>
      </p:sp>
      <p:sp>
        <p:nvSpPr>
          <p:cNvPr id="5406" name="OTLSHAPE_T_9aa183d65df24b0c8fecd0a002471583_ShapePercentage" hidden="1"/>
          <p:cNvSpPr/>
          <p:nvPr>
            <p:custDataLst>
              <p:tags r:id="rId15"/>
            </p:custDataLst>
          </p:nvPr>
        </p:nvSpPr>
        <p:spPr>
          <a:xfrm>
            <a:off x="3764069" y="37592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7" name="OTLSHAPE_T_9aa183d65df24b0c8fecd0a002471583_Duration" hidden="1"/>
          <p:cNvSpPr txBox="1"/>
          <p:nvPr>
            <p:custDataLst>
              <p:tags r:id="rId16"/>
            </p:custDataLst>
          </p:nvPr>
        </p:nvSpPr>
        <p:spPr>
          <a:xfrm>
            <a:off x="0" y="37592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34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08" name="OTLSHAPE_T_9aa183d65df24b0c8fecd0a002471583_TextPercentage" hidden="1"/>
          <p:cNvSpPr txBox="1"/>
          <p:nvPr>
            <p:custDataLst>
              <p:tags r:id="rId17"/>
            </p:custDataLst>
          </p:nvPr>
        </p:nvSpPr>
        <p:spPr>
          <a:xfrm>
            <a:off x="0" y="3914238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chemeClr val="lt1"/>
                </a:solidFill>
                <a:latin typeface="Calibri" panose="020F0502020204030204" pitchFamily="34" charset="0"/>
              </a:rPr>
              <a:t>30%</a:t>
            </a:r>
            <a:endParaRPr lang="en-US" sz="100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5409" name="OTLSHAPE_T_9aa183d65df24b0c8fecd0a002471583_JoinedDate" hidden="1"/>
          <p:cNvSpPr txBox="1"/>
          <p:nvPr>
            <p:custDataLst>
              <p:tags r:id="rId18"/>
            </p:custDataLst>
          </p:nvPr>
        </p:nvSpPr>
        <p:spPr>
          <a:xfrm>
            <a:off x="0" y="406926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1">
              <a:solidFill>
                <a:srgbClr val="378891"/>
              </a:solidFill>
              <a:latin typeface="Calibri" panose="020F0502020204030204" pitchFamily="34" charset="0"/>
            </a:endParaRPr>
          </a:p>
        </p:txBody>
      </p:sp>
      <p:sp>
        <p:nvSpPr>
          <p:cNvPr id="5414" name="OTLSHAPE_T_06a6a20021ea4acdac20b41f7b37b0dd_ShapePercentage" hidden="1"/>
          <p:cNvSpPr/>
          <p:nvPr>
            <p:custDataLst>
              <p:tags r:id="rId19"/>
            </p:custDataLst>
          </p:nvPr>
        </p:nvSpPr>
        <p:spPr>
          <a:xfrm>
            <a:off x="4370017" y="40894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5" name="OTLSHAPE_T_06a6a20021ea4acdac20b41f7b37b0dd_Duration" hidden="1"/>
          <p:cNvSpPr txBox="1"/>
          <p:nvPr>
            <p:custDataLst>
              <p:tags r:id="rId20"/>
            </p:custDataLst>
          </p:nvPr>
        </p:nvSpPr>
        <p:spPr>
          <a:xfrm>
            <a:off x="0" y="40894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23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16" name="OTLSHAPE_T_06a6a20021ea4acdac20b41f7b37b0dd_TextPercentage" hidden="1"/>
          <p:cNvSpPr txBox="1"/>
          <p:nvPr>
            <p:custDataLst>
              <p:tags r:id="rId21"/>
            </p:custDataLst>
          </p:nvPr>
        </p:nvSpPr>
        <p:spPr>
          <a:xfrm>
            <a:off x="0" y="4244438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chemeClr val="lt1"/>
                </a:solidFill>
                <a:latin typeface="Calibri" panose="020F0502020204030204" pitchFamily="34" charset="0"/>
              </a:rPr>
              <a:t>25%</a:t>
            </a:r>
            <a:endParaRPr lang="en-US" sz="100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5417" name="OTLSHAPE_T_06a6a20021ea4acdac20b41f7b37b0dd_JoinedDate" hidden="1"/>
          <p:cNvSpPr txBox="1"/>
          <p:nvPr>
            <p:custDataLst>
              <p:tags r:id="rId22"/>
            </p:custDataLst>
          </p:nvPr>
        </p:nvSpPr>
        <p:spPr>
          <a:xfrm>
            <a:off x="0" y="439946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1">
              <a:solidFill>
                <a:srgbClr val="378891"/>
              </a:solidFill>
              <a:latin typeface="Calibri" panose="020F0502020204030204" pitchFamily="34" charset="0"/>
            </a:endParaRPr>
          </a:p>
        </p:txBody>
      </p:sp>
      <p:sp>
        <p:nvSpPr>
          <p:cNvPr id="5422" name="OTLSHAPE_T_e6f5c918bdd649a1ac919cf22468a23b_ShapePercentage" hidden="1"/>
          <p:cNvSpPr/>
          <p:nvPr>
            <p:custDataLst>
              <p:tags r:id="rId23"/>
            </p:custDataLst>
          </p:nvPr>
        </p:nvSpPr>
        <p:spPr>
          <a:xfrm>
            <a:off x="5026461" y="44196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3" name="OTLSHAPE_T_e6f5c918bdd649a1ac919cf22468a23b_Duration" hidden="1"/>
          <p:cNvSpPr txBox="1"/>
          <p:nvPr>
            <p:custDataLst>
              <p:tags r:id="rId24"/>
            </p:custDataLst>
          </p:nvPr>
        </p:nvSpPr>
        <p:spPr>
          <a:xfrm>
            <a:off x="0" y="44196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35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24" name="OTLSHAPE_T_e6f5c918bdd649a1ac919cf22468a23b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4574638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chemeClr val="lt1"/>
                </a:solidFill>
                <a:latin typeface="Calibri" panose="020F0502020204030204" pitchFamily="34" charset="0"/>
              </a:rPr>
              <a:t>22%</a:t>
            </a:r>
            <a:endParaRPr lang="en-US" sz="100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5425" name="OTLSHAPE_T_e6f5c918bdd649a1ac919cf22468a23b_JoinedDate" hidden="1"/>
          <p:cNvSpPr txBox="1"/>
          <p:nvPr>
            <p:custDataLst>
              <p:tags r:id="rId26"/>
            </p:custDataLst>
          </p:nvPr>
        </p:nvSpPr>
        <p:spPr>
          <a:xfrm>
            <a:off x="0" y="472966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1">
              <a:solidFill>
                <a:srgbClr val="378891"/>
              </a:solidFill>
              <a:latin typeface="Calibri" panose="020F0502020204030204" pitchFamily="34" charset="0"/>
            </a:endParaRPr>
          </a:p>
        </p:txBody>
      </p:sp>
      <p:sp>
        <p:nvSpPr>
          <p:cNvPr id="5430" name="OTLSHAPE_T_c109be9d91f84f3e99e4929ce565dd0c_ShapePercentage" hidden="1"/>
          <p:cNvSpPr/>
          <p:nvPr>
            <p:custDataLst>
              <p:tags r:id="rId27"/>
            </p:custDataLst>
          </p:nvPr>
        </p:nvSpPr>
        <p:spPr>
          <a:xfrm>
            <a:off x="5985880" y="4749813"/>
            <a:ext cx="0" cy="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1" name="OTLSHAPE_T_c109be9d91f84f3e99e4929ce565dd0c_Duration" hidden="1"/>
          <p:cNvSpPr txBox="1"/>
          <p:nvPr>
            <p:custDataLst>
              <p:tags r:id="rId28"/>
            </p:custDataLst>
          </p:nvPr>
        </p:nvSpPr>
        <p:spPr>
          <a:xfrm>
            <a:off x="0" y="474981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32" name="OTLSHAPE_T_c109be9d91f84f3e99e4929ce565dd0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4904838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mtClean="0">
                <a:solidFill>
                  <a:schemeClr val="lt1"/>
                </a:solidFill>
                <a:latin typeface="Calibri" panose="020F0502020204030204" pitchFamily="34" charset="0"/>
              </a:rPr>
              <a:t>17%</a:t>
            </a:r>
            <a:endParaRPr lang="en-US" sz="100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5433" name="OTLSHAPE_T_c109be9d91f84f3e99e4929ce565dd0c_JoinedDate" hidden="1"/>
          <p:cNvSpPr txBox="1"/>
          <p:nvPr>
            <p:custDataLst>
              <p:tags r:id="rId30"/>
            </p:custDataLst>
          </p:nvPr>
        </p:nvSpPr>
        <p:spPr>
          <a:xfrm>
            <a:off x="0" y="505986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1">
              <a:solidFill>
                <a:srgbClr val="378891"/>
              </a:solidFill>
              <a:latin typeface="Calibri" panose="020F0502020204030204" pitchFamily="34" charset="0"/>
            </a:endParaRP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>
          <a:xfrm>
            <a:off x="628650" y="140185"/>
            <a:ext cx="7886700" cy="590640"/>
          </a:xfrm>
        </p:spPr>
        <p:txBody>
          <a:bodyPr/>
          <a:lstStyle/>
          <a:p>
            <a:r>
              <a:rPr lang="en-US" sz="2600" dirty="0" smtClean="0"/>
              <a:t>Time Line and Goals</a:t>
            </a:r>
            <a:endParaRPr lang="en-US"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762000" y="1752600"/>
            <a:ext cx="8145714" cy="3657600"/>
            <a:chOff x="541087" y="1762641"/>
            <a:chExt cx="6665626" cy="2808058"/>
          </a:xfrm>
        </p:grpSpPr>
        <p:cxnSp>
          <p:nvCxnSpPr>
            <p:cNvPr id="5363" name="OTLSHAPE_T_e6f5c918bdd649a1ac919cf22468a23b_HorizontalConnector1"/>
            <p:cNvCxnSpPr>
              <a:stCxn id="5428" idx="3"/>
            </p:cNvCxnSpPr>
            <p:nvPr>
              <p:custDataLst>
                <p:tags r:id="rId31"/>
              </p:custDataLst>
            </p:nvPr>
          </p:nvCxnSpPr>
          <p:spPr>
            <a:xfrm>
              <a:off x="2438400" y="4443700"/>
              <a:ext cx="3001711" cy="11658"/>
            </a:xfrm>
            <a:prstGeom prst="line">
              <a:avLst/>
            </a:prstGeom>
            <a:ln w="9525" cap="flat" cmpd="sng" algn="ctr">
              <a:solidFill>
                <a:srgbClr val="BBB5B5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2" name="OTLSHAPE_T_06a6a20021ea4acdac20b41f7b37b0dd_HorizontalConnector1"/>
            <p:cNvCxnSpPr>
              <a:stCxn id="5420" idx="3"/>
            </p:cNvCxnSpPr>
            <p:nvPr>
              <p:custDataLst>
                <p:tags r:id="rId32"/>
              </p:custDataLst>
            </p:nvPr>
          </p:nvCxnSpPr>
          <p:spPr>
            <a:xfrm>
              <a:off x="2438400" y="3951358"/>
              <a:ext cx="2492846" cy="28971"/>
            </a:xfrm>
            <a:prstGeom prst="line">
              <a:avLst/>
            </a:prstGeom>
            <a:ln w="9525" cap="flat" cmpd="sng" algn="ctr">
              <a:solidFill>
                <a:srgbClr val="BBB5B5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1" name="OTLSHAPE_T_9aa183d65df24b0c8fecd0a002471583_HorizontalConnector1"/>
            <p:cNvCxnSpPr>
              <a:stCxn id="5412" idx="3"/>
            </p:cNvCxnSpPr>
            <p:nvPr>
              <p:custDataLst>
                <p:tags r:id="rId33"/>
              </p:custDataLst>
            </p:nvPr>
          </p:nvCxnSpPr>
          <p:spPr>
            <a:xfrm>
              <a:off x="2438400" y="3495792"/>
              <a:ext cx="1771569" cy="28548"/>
            </a:xfrm>
            <a:prstGeom prst="line">
              <a:avLst/>
            </a:prstGeom>
            <a:ln w="9525" cap="flat" cmpd="sng" algn="ctr">
              <a:solidFill>
                <a:srgbClr val="BBB5B5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0" name="OTLSHAPE_T_be3ae38f60b3402d8a13f1e91eec41f5_HorizontalConnector1"/>
            <p:cNvCxnSpPr/>
            <p:nvPr>
              <p:custDataLst>
                <p:tags r:id="rId34"/>
              </p:custDataLst>
            </p:nvPr>
          </p:nvCxnSpPr>
          <p:spPr>
            <a:xfrm>
              <a:off x="1618395" y="3056522"/>
              <a:ext cx="1814333" cy="12252"/>
            </a:xfrm>
            <a:prstGeom prst="line">
              <a:avLst/>
            </a:prstGeom>
            <a:ln w="9525" cap="flat" cmpd="sng" algn="ctr">
              <a:solidFill>
                <a:srgbClr val="BBB5B5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9" name="OTLSHAPE_T_7c518fb37f2142bb8e0445920d0403b5_HorizontalConnector1"/>
            <p:cNvCxnSpPr/>
            <p:nvPr>
              <p:custDataLst>
                <p:tags r:id="rId35"/>
              </p:custDataLst>
            </p:nvPr>
          </p:nvCxnSpPr>
          <p:spPr>
            <a:xfrm>
              <a:off x="1615095" y="2597046"/>
              <a:ext cx="1108372" cy="9884"/>
            </a:xfrm>
            <a:prstGeom prst="line">
              <a:avLst/>
            </a:prstGeom>
            <a:ln w="9525" cap="flat" cmpd="sng" algn="ctr">
              <a:solidFill>
                <a:srgbClr val="BBB5B5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4" name="OTLSHAPE_TB_00000000000000000000000000000000_ScaleContainer"/>
            <p:cNvSpPr/>
            <p:nvPr>
              <p:custDataLst>
                <p:tags r:id="rId36"/>
              </p:custDataLst>
            </p:nvPr>
          </p:nvSpPr>
          <p:spPr>
            <a:xfrm>
              <a:off x="2742896" y="1762641"/>
              <a:ext cx="3977913" cy="459352"/>
            </a:xfrm>
            <a:prstGeom prst="rect">
              <a:avLst/>
            </a:prstGeom>
            <a:gradFill flip="none" rotWithShape="1">
              <a:gsLst>
                <a:gs pos="0">
                  <a:srgbClr val="44546A"/>
                </a:gs>
                <a:gs pos="0">
                  <a:schemeClr val="dk2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0" name="OTLSHAPE_TB_00000000000000000000000000000000_TimescaleInterval2"/>
            <p:cNvSpPr txBox="1"/>
            <p:nvPr>
              <p:custDataLst>
                <p:tags r:id="rId37"/>
              </p:custDataLst>
            </p:nvPr>
          </p:nvSpPr>
          <p:spPr>
            <a:xfrm>
              <a:off x="3329270" y="1938465"/>
              <a:ext cx="206916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1200" spc="-18" smtClean="0">
                  <a:solidFill>
                    <a:schemeClr val="lt1"/>
                  </a:solidFill>
                  <a:latin typeface="Calibri" panose="020F0502020204030204" pitchFamily="34" charset="0"/>
                </a:rPr>
                <a:t>Jun</a:t>
              </a:r>
              <a:endParaRPr lang="en-US" sz="1200" spc="-18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341" name="OTLSHAPE_TB_00000000000000000000000000000000_Separator2"/>
            <p:cNvCxnSpPr/>
            <p:nvPr>
              <p:custDataLst>
                <p:tags r:id="rId38"/>
              </p:custDataLst>
            </p:nvPr>
          </p:nvCxnSpPr>
          <p:spPr>
            <a:xfrm>
              <a:off x="4122560" y="1929893"/>
              <a:ext cx="0" cy="203200"/>
            </a:xfrm>
            <a:prstGeom prst="line">
              <a:avLst/>
            </a:prstGeom>
            <a:ln w="6350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42" name="OTLSHAPE_TB_00000000000000000000000000000000_TimescaleInterval3"/>
            <p:cNvSpPr txBox="1"/>
            <p:nvPr>
              <p:custDataLst>
                <p:tags r:id="rId39"/>
              </p:custDataLst>
            </p:nvPr>
          </p:nvSpPr>
          <p:spPr>
            <a:xfrm flipH="1">
              <a:off x="4660170" y="1928928"/>
              <a:ext cx="302430" cy="19559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1200" spc="-20" dirty="0" smtClean="0">
                  <a:solidFill>
                    <a:schemeClr val="lt1"/>
                  </a:solidFill>
                  <a:latin typeface="Calibri" panose="020F0502020204030204" pitchFamily="34" charset="0"/>
                </a:rPr>
                <a:t>Jul</a:t>
              </a:r>
              <a:endParaRPr lang="en-US" sz="1200" spc="-20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343" name="OTLSHAPE_TB_00000000000000000000000000000000_Separator3"/>
            <p:cNvCxnSpPr/>
            <p:nvPr>
              <p:custDataLst>
                <p:tags r:id="rId40"/>
              </p:custDataLst>
            </p:nvPr>
          </p:nvCxnSpPr>
          <p:spPr>
            <a:xfrm>
              <a:off x="5459776" y="1903159"/>
              <a:ext cx="0" cy="203200"/>
            </a:xfrm>
            <a:prstGeom prst="line">
              <a:avLst/>
            </a:prstGeom>
            <a:ln w="6350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44" name="OTLSHAPE_TB_00000000000000000000000000000000_TimescaleInterval4"/>
            <p:cNvSpPr txBox="1"/>
            <p:nvPr>
              <p:custDataLst>
                <p:tags r:id="rId41"/>
              </p:custDataLst>
            </p:nvPr>
          </p:nvSpPr>
          <p:spPr>
            <a:xfrm>
              <a:off x="5956953" y="1928928"/>
              <a:ext cx="241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1200" spc="-20" smtClean="0">
                  <a:solidFill>
                    <a:schemeClr val="lt1"/>
                  </a:solidFill>
                  <a:latin typeface="Calibri" panose="020F0502020204030204" pitchFamily="34" charset="0"/>
                </a:rPr>
                <a:t>Aug</a:t>
              </a:r>
              <a:endParaRPr lang="en-US" sz="1200" spc="-2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345" name="OTLSHAPE_TB_00000000000000000000000000000000_Separator4"/>
            <p:cNvCxnSpPr/>
            <p:nvPr>
              <p:custDataLst>
                <p:tags r:id="rId42"/>
              </p:custDataLst>
            </p:nvPr>
          </p:nvCxnSpPr>
          <p:spPr>
            <a:xfrm>
              <a:off x="6720810" y="1920355"/>
              <a:ext cx="0" cy="203200"/>
            </a:xfrm>
            <a:prstGeom prst="line">
              <a:avLst/>
            </a:prstGeom>
            <a:ln w="6350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9" name="OTLSHAPE_M_95f339bb5c8846ebaef02014bccbd531_Shape"/>
            <p:cNvSpPr/>
            <p:nvPr>
              <p:custDataLst>
                <p:tags r:id="rId43"/>
              </p:custDataLst>
            </p:nvPr>
          </p:nvSpPr>
          <p:spPr>
            <a:xfrm>
              <a:off x="541087" y="2501675"/>
              <a:ext cx="228600" cy="254000"/>
            </a:xfrm>
            <a:prstGeom prst="diamond">
              <a:avLst/>
            </a:prstGeom>
            <a:solidFill>
              <a:schemeClr val="l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2" name="OTLSHAPE_M_6a283b367375415b92b0e5fc4e16a0cc_Shape"/>
            <p:cNvSpPr/>
            <p:nvPr>
              <p:custDataLst>
                <p:tags r:id="rId44"/>
              </p:custDataLst>
            </p:nvPr>
          </p:nvSpPr>
          <p:spPr>
            <a:xfrm>
              <a:off x="555747" y="2936008"/>
              <a:ext cx="228600" cy="254000"/>
            </a:xfrm>
            <a:prstGeom prst="diamond">
              <a:avLst/>
            </a:prstGeom>
            <a:solidFill>
              <a:schemeClr val="l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5" name="OTLSHAPE_M_7b0996464ffd4cd3a3b383ab1ba22438_Shape"/>
            <p:cNvSpPr/>
            <p:nvPr>
              <p:custDataLst>
                <p:tags r:id="rId45"/>
              </p:custDataLst>
            </p:nvPr>
          </p:nvSpPr>
          <p:spPr>
            <a:xfrm>
              <a:off x="553096" y="3383065"/>
              <a:ext cx="228600" cy="254000"/>
            </a:xfrm>
            <a:prstGeom prst="diamond">
              <a:avLst/>
            </a:prstGeom>
            <a:solidFill>
              <a:schemeClr val="l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8" name="OTLSHAPE_M_7f583de0854a4cacb89837f3a379bb4a_Shape"/>
            <p:cNvSpPr/>
            <p:nvPr>
              <p:custDataLst>
                <p:tags r:id="rId46"/>
              </p:custDataLst>
            </p:nvPr>
          </p:nvSpPr>
          <p:spPr>
            <a:xfrm>
              <a:off x="553096" y="3848950"/>
              <a:ext cx="228600" cy="254000"/>
            </a:xfrm>
            <a:prstGeom prst="diamond">
              <a:avLst/>
            </a:prstGeom>
            <a:solidFill>
              <a:schemeClr val="l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9" name="OTLSHAPE_T_7c518fb37f2142bb8e0445920d0403b5_Shape"/>
            <p:cNvSpPr/>
            <p:nvPr>
              <p:custDataLst>
                <p:tags r:id="rId47"/>
              </p:custDataLst>
            </p:nvPr>
          </p:nvSpPr>
          <p:spPr>
            <a:xfrm>
              <a:off x="2730703" y="2467417"/>
              <a:ext cx="702025" cy="2807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94" name="OTLSHAPE_T_7c518fb37f2142bb8e0445920d0403b5_StartDate"/>
            <p:cNvSpPr txBox="1"/>
            <p:nvPr>
              <p:custDataLst>
                <p:tags r:id="rId48"/>
              </p:custDataLst>
            </p:nvPr>
          </p:nvSpPr>
          <p:spPr>
            <a:xfrm>
              <a:off x="2126762" y="2442021"/>
              <a:ext cx="6604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8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05/31</a:t>
              </a:r>
              <a:endParaRPr lang="en-US" sz="1000" b="1" spc="-8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95" name="OTLSHAPE_T_7c518fb37f2142bb8e0445920d0403b5_EndDate"/>
            <p:cNvSpPr txBox="1"/>
            <p:nvPr>
              <p:custDataLst>
                <p:tags r:id="rId49"/>
              </p:custDataLst>
            </p:nvPr>
          </p:nvSpPr>
          <p:spPr>
            <a:xfrm>
              <a:off x="3279913" y="2424163"/>
              <a:ext cx="6604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6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6/14</a:t>
              </a:r>
              <a:endParaRPr lang="en-US" sz="1000" b="1" spc="-6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96" name="OTLSHAPE_T_7c518fb37f2142bb8e0445920d0403b5_Title"/>
            <p:cNvSpPr txBox="1"/>
            <p:nvPr>
              <p:custDataLst>
                <p:tags r:id="rId50"/>
              </p:custDataLst>
            </p:nvPr>
          </p:nvSpPr>
          <p:spPr>
            <a:xfrm>
              <a:off x="893820" y="2504714"/>
              <a:ext cx="1213276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200" b="1" spc="-8" smtClean="0">
                  <a:solidFill>
                    <a:schemeClr val="dk1"/>
                  </a:solidFill>
                  <a:latin typeface="Calibri" panose="020F0502020204030204" pitchFamily="34" charset="0"/>
                </a:rPr>
                <a:t>Data Acquisition</a:t>
              </a:r>
              <a:endParaRPr lang="en-US" sz="1200" b="1" spc="-8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97" name="OTLSHAPE_T_be3ae38f60b3402d8a13f1e91eec41f5_Shape"/>
            <p:cNvSpPr/>
            <p:nvPr>
              <p:custDataLst>
                <p:tags r:id="rId51"/>
              </p:custDataLst>
            </p:nvPr>
          </p:nvSpPr>
          <p:spPr>
            <a:xfrm>
              <a:off x="3444742" y="2882405"/>
              <a:ext cx="677818" cy="2796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2" name="OTLSHAPE_T_be3ae38f60b3402d8a13f1e91eec41f5_StartDate"/>
            <p:cNvSpPr txBox="1"/>
            <p:nvPr>
              <p:custDataLst>
                <p:tags r:id="rId52"/>
              </p:custDataLst>
            </p:nvPr>
          </p:nvSpPr>
          <p:spPr>
            <a:xfrm>
              <a:off x="2949713" y="2905378"/>
              <a:ext cx="6604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8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6/15</a:t>
              </a:r>
              <a:endParaRPr lang="en-US" sz="1000" b="1" spc="-8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03" name="OTLSHAPE_T_be3ae38f60b3402d8a13f1e91eec41f5_EndDate"/>
            <p:cNvSpPr txBox="1"/>
            <p:nvPr>
              <p:custDataLst>
                <p:tags r:id="rId53"/>
              </p:custDataLst>
            </p:nvPr>
          </p:nvSpPr>
          <p:spPr>
            <a:xfrm>
              <a:off x="4031924" y="2920167"/>
              <a:ext cx="5969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4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6/28</a:t>
              </a:r>
              <a:endParaRPr lang="en-US" sz="1000" b="1" spc="-4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04" name="OTLSHAPE_T_be3ae38f60b3402d8a13f1e91eec41f5_Title"/>
            <p:cNvSpPr txBox="1"/>
            <p:nvPr>
              <p:custDataLst>
                <p:tags r:id="rId54"/>
              </p:custDataLst>
            </p:nvPr>
          </p:nvSpPr>
          <p:spPr>
            <a:xfrm>
              <a:off x="887330" y="2964190"/>
              <a:ext cx="1093870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200" b="1" spc="-8" dirty="0">
                  <a:solidFill>
                    <a:schemeClr val="dk1"/>
                  </a:solidFill>
                  <a:latin typeface="Calibri" panose="020F0502020204030204" pitchFamily="34" charset="0"/>
                </a:rPr>
                <a:t>Tacking Accuracy</a:t>
              </a:r>
            </a:p>
          </p:txBody>
        </p:sp>
        <p:sp>
          <p:nvSpPr>
            <p:cNvPr id="5405" name="OTLSHAPE_T_9aa183d65df24b0c8fecd0a002471583_Shape"/>
            <p:cNvSpPr/>
            <p:nvPr>
              <p:custDataLst>
                <p:tags r:id="rId55"/>
              </p:custDataLst>
            </p:nvPr>
          </p:nvSpPr>
          <p:spPr>
            <a:xfrm>
              <a:off x="4122560" y="3353753"/>
              <a:ext cx="666293" cy="28331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0" name="OTLSHAPE_T_9aa183d65df24b0c8fecd0a002471583_StartDate"/>
            <p:cNvSpPr txBox="1"/>
            <p:nvPr>
              <p:custDataLst>
                <p:tags r:id="rId56"/>
              </p:custDataLst>
            </p:nvPr>
          </p:nvSpPr>
          <p:spPr>
            <a:xfrm>
              <a:off x="3684823" y="3368577"/>
              <a:ext cx="421957" cy="15388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8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6/29</a:t>
              </a:r>
              <a:endParaRPr lang="en-US" sz="1000" b="1" spc="-8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11" name="OTLSHAPE_T_9aa183d65df24b0c8fecd0a002471583_EndDate"/>
            <p:cNvSpPr txBox="1"/>
            <p:nvPr>
              <p:custDataLst>
                <p:tags r:id="rId57"/>
              </p:custDataLst>
            </p:nvPr>
          </p:nvSpPr>
          <p:spPr>
            <a:xfrm>
              <a:off x="4692803" y="3384859"/>
              <a:ext cx="6604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4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7/12</a:t>
              </a:r>
              <a:endParaRPr lang="en-US" sz="1000" b="1" spc="-4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12" name="OTLSHAPE_T_9aa183d65df24b0c8fecd0a002471583_Title"/>
            <p:cNvSpPr txBox="1"/>
            <p:nvPr>
              <p:custDataLst>
                <p:tags r:id="rId58"/>
              </p:custDataLst>
            </p:nvPr>
          </p:nvSpPr>
          <p:spPr>
            <a:xfrm>
              <a:off x="913248" y="3311126"/>
              <a:ext cx="1525152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200" b="1" spc="-8" smtClean="0">
                  <a:solidFill>
                    <a:schemeClr val="dk1"/>
                  </a:solidFill>
                  <a:latin typeface="Calibri" panose="020F0502020204030204" pitchFamily="34" charset="0"/>
                </a:rPr>
                <a:t>Integrate C-Alex &amp; Tracker</a:t>
              </a:r>
              <a:endParaRPr lang="en-US" sz="1200" b="1" spc="-8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13" name="OTLSHAPE_T_06a6a20021ea4acdac20b41f7b37b0dd_Shape"/>
            <p:cNvSpPr/>
            <p:nvPr>
              <p:custDataLst>
                <p:tags r:id="rId59"/>
              </p:custDataLst>
            </p:nvPr>
          </p:nvSpPr>
          <p:spPr>
            <a:xfrm>
              <a:off x="4788853" y="3810112"/>
              <a:ext cx="651258" cy="2719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8" name="OTLSHAPE_T_06a6a20021ea4acdac20b41f7b37b0dd_StartDate"/>
            <p:cNvSpPr txBox="1"/>
            <p:nvPr>
              <p:custDataLst>
                <p:tags r:id="rId60"/>
              </p:custDataLst>
            </p:nvPr>
          </p:nvSpPr>
          <p:spPr>
            <a:xfrm>
              <a:off x="4351526" y="3830905"/>
              <a:ext cx="5334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4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7/13</a:t>
              </a:r>
              <a:endParaRPr lang="en-US" sz="1000" b="1" spc="-4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19" name="OTLSHAPE_T_06a6a20021ea4acdac20b41f7b37b0dd_EndDate"/>
            <p:cNvSpPr txBox="1"/>
            <p:nvPr>
              <p:custDataLst>
                <p:tags r:id="rId61"/>
              </p:custDataLst>
            </p:nvPr>
          </p:nvSpPr>
          <p:spPr>
            <a:xfrm>
              <a:off x="5299619" y="3838722"/>
              <a:ext cx="6350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6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7/26</a:t>
              </a:r>
              <a:endParaRPr lang="en-US" sz="1000" b="1" spc="-6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20" name="OTLSHAPE_T_06a6a20021ea4acdac20b41f7b37b0dd_Title"/>
            <p:cNvSpPr txBox="1"/>
            <p:nvPr>
              <p:custDataLst>
                <p:tags r:id="rId62"/>
              </p:custDataLst>
            </p:nvPr>
          </p:nvSpPr>
          <p:spPr>
            <a:xfrm>
              <a:off x="913248" y="3859025"/>
              <a:ext cx="1525152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200" b="1" spc="-8" dirty="0" smtClean="0">
                  <a:solidFill>
                    <a:schemeClr val="dk1"/>
                  </a:solidFill>
                  <a:latin typeface="Calibri" panose="020F0502020204030204" pitchFamily="34" charset="0"/>
                </a:rPr>
                <a:t>Comparison with </a:t>
              </a:r>
              <a:r>
                <a:rPr lang="en-US" sz="1200" b="1" spc="-8" dirty="0" err="1" smtClean="0">
                  <a:solidFill>
                    <a:schemeClr val="dk1"/>
                  </a:solidFill>
                  <a:latin typeface="Calibri" panose="020F0502020204030204" pitchFamily="34" charset="0"/>
                </a:rPr>
                <a:t>Vicon</a:t>
              </a:r>
              <a:endParaRPr lang="en-US" sz="1200" b="1" spc="-8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21" name="OTLSHAPE_T_e6f5c918bdd649a1ac919cf22468a23b_Shape"/>
            <p:cNvSpPr/>
            <p:nvPr>
              <p:custDataLst>
                <p:tags r:id="rId63"/>
              </p:custDataLst>
            </p:nvPr>
          </p:nvSpPr>
          <p:spPr>
            <a:xfrm>
              <a:off x="5459776" y="4286951"/>
              <a:ext cx="1261033" cy="28374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6" name="OTLSHAPE_T_e6f5c918bdd649a1ac919cf22468a23b_StartDate"/>
            <p:cNvSpPr txBox="1"/>
            <p:nvPr>
              <p:custDataLst>
                <p:tags r:id="rId64"/>
              </p:custDataLst>
            </p:nvPr>
          </p:nvSpPr>
          <p:spPr>
            <a:xfrm>
              <a:off x="4855911" y="4275987"/>
              <a:ext cx="7112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8" dirty="0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7/27</a:t>
              </a:r>
              <a:endParaRPr lang="en-US" sz="1000" b="1" spc="-8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27" name="OTLSHAPE_T_e6f5c918bdd649a1ac919cf22468a23b_EndDate"/>
            <p:cNvSpPr txBox="1"/>
            <p:nvPr>
              <p:custDataLst>
                <p:tags r:id="rId65"/>
              </p:custDataLst>
            </p:nvPr>
          </p:nvSpPr>
          <p:spPr>
            <a:xfrm>
              <a:off x="6546313" y="4286951"/>
              <a:ext cx="6604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 spc="-8" smtClean="0">
                  <a:solidFill>
                    <a:srgbClr val="378891"/>
                  </a:solidFill>
                  <a:latin typeface="Calibri" panose="020F0502020204030204" pitchFamily="34" charset="0"/>
                </a:rPr>
                <a:t>8/31</a:t>
              </a:r>
              <a:endParaRPr lang="en-US" sz="1000" b="1" spc="-8" dirty="0">
                <a:solidFill>
                  <a:srgbClr val="37889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28" name="OTLSHAPE_T_e6f5c918bdd649a1ac919cf22468a23b_Title"/>
            <p:cNvSpPr txBox="1"/>
            <p:nvPr>
              <p:custDataLst>
                <p:tags r:id="rId66"/>
              </p:custDataLst>
            </p:nvPr>
          </p:nvSpPr>
          <p:spPr>
            <a:xfrm>
              <a:off x="913248" y="4351367"/>
              <a:ext cx="1525152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200" b="1" spc="-8" smtClean="0">
                  <a:solidFill>
                    <a:schemeClr val="dk1"/>
                  </a:solidFill>
                  <a:latin typeface="Calibri" panose="020F0502020204030204" pitchFamily="34" charset="0"/>
                </a:rPr>
                <a:t>Calibrate Cuff Location</a:t>
              </a:r>
              <a:endParaRPr lang="en-US" sz="1200" b="1" spc="-8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1" name="OTLSHAPE_M_7f583de0854a4cacb89837f3a379bb4a_Shape"/>
            <p:cNvSpPr/>
            <p:nvPr>
              <p:custDataLst>
                <p:tags r:id="rId67"/>
              </p:custDataLst>
            </p:nvPr>
          </p:nvSpPr>
          <p:spPr>
            <a:xfrm>
              <a:off x="547611" y="4316699"/>
              <a:ext cx="228600" cy="254000"/>
            </a:xfrm>
            <a:prstGeom prst="diamond">
              <a:avLst/>
            </a:prstGeom>
            <a:solidFill>
              <a:schemeClr val="l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62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klzVGVtcGxhdGUiOnRydWUsIlZlcnNpb24iOnsiJGlkIjoiMiIsIlZlcnNpb24iOiIzLjAuMSIsIk9yaWdpbmFsQXNzZW1ibHlWZXJzaW9uIjoiMS4wMC4wMC4wMCIsIkVkaXRpb24iOiJQbHVzIiwiSXNQbHVzRWRpdGlvbiI6dHJ1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yNCwiRm9udE5hbWUiOiJDYWxpYnJpIiwiSXNCb2xkIjpmYWxz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TWFyZ2luIjp7IiRpZCI6IjE3IiwiVG9wIjowLCJMZWZ0IjowLCJSaWdodCI6MjUsIkJvdHRvbSI6MH0sIlBhZGRpbmciOnsiJGlkIjoiMTgiLCJUb3AiOjAsIkxlZnQiOjAsIlJpZ2h0IjowLCJCb3R0b20iOjB9LCJCYWNrZ3JvdW5kIjp7IiRpZCI6IjE5IiwiQ29sb3IiOnsiJGlkIjoiMjAiLCJBIjo4OSwiUiI6MCwiRyI6MCwiQiI6MH19LCJJc1Zpc2libGUiOmZhbHNlLCJXaWR0aCI6MC4wLCJIZWlnaHQiOjAuMCwiQm9yZGVyU3R5bGUiOm51bGwsIlBhcmVudFN0eWxlIjpudWxsfSwiTGVmdEVuZENhcHNTdHlsZSI6eyIkaWQiOiIyMSIsIkZvbnRTZXR0aW5ncyI6eyIkaWQiOiIyMiIsIkZvbnRTaXplIjoyNCwiRm9udE5hbWUiOiJDYWxpYnJpIiwiSXNCb2xkIjpmYWxz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E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mZhbHN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jU1LCJSIjoyNTUsIkciOjAsIkIiOjB9fSwiQXBwZW5kWWVhck9uWWVhckNoYW5nZSI6dHJ1ZSwiRWxhcHNlZFRpbWVGb3JtYXQiOjAsIlRvZGF5TWFya2VyUG9zaXRpb24iOjAsIlF1aWNrUG9zaXRpb24iOjMsIkFic29sdXRlUG9zaXRpb24iOjE5OC4wMDEwMjIsIk1hcmdpbiI6eyIkaWQiOiI0OSIsIlRvcCI6MCwiTGVmdCI6MTAsIlJpZ2h0IjoxMCwiQm90dG9tIjowfSwiUGFkZGluZyI6eyIkaWQiOiI1MCIsIlRvcCI6MCwiTGVmdCI6MCwiUmlnaHQiOjAsIkJvdHRvbSI6MH0sIkJhY2tncm91bmQiOnsiJGlkIjoiNTEiLCJDb2xvciI6eyIkaWQiOiI1MiIsIkEiOjI1NSwiUiI6NjgsIkciOjg0LCJCIjoxMDZ9fSwiSXNWaXNpYmxlIjp0cnVlLCJXaWR0aCI6MC4wLCJIZWlnaHQiOjAuMCwiQm9yZGVyU3R5bGUiOm51bGwsIlBhcmVudFN0eWxlIjpudWxsfSwiRGVmYXVsdE1pbGVzdG9uZVN0eWxlIjp7IiRpZCI6IjUzIiwiU2hhcGUiOjA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3OSwiRyI6MTI5LCJCIjoxODl9fSwiTGluZVdlaWdodCI6MS4wLCJMaW5lVHlwZSI6MCwiUGFyZW50U3R5bGUiOm51bGx9LCJJc0JlbG93VGltZWJhbmQiOmZhbHNlLCJIaWRlRGF0ZSI6ZmFsc2UsIlNoYXBlU2l6ZSI6MSwiU3BhY2luZyI6MS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I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S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0cnVlLCJJc0l0YWxpYyI6ZmFsc2UsIklzVW5kZXJsaW5lZCI6ZmFsc2UsIlBhcmVudFN0eWxlIjpudWxsfSwiQXV0b1NpemUiOjAsIkZvcmVncm91bmQiOnsiJGlkIjoiNzQiLCJDb2xvciI6eyIkaWQiOiI3NSIsIkEiOjI1NSwiUiI6MjA5LCJHIjo0MCwiQiI6NDZ9fSwiTWF4V2lkdGgiOjIwMC4wLCJNYXhIZWlnaHQiOiJJbmZpbml0eSIsIlNtYXJ0Rm9yZWdyb3VuZElzQWN0aXZlIjpmYWxzZSwiSG9yaXpvbnRhbEFsaWdubWVudCI6MCwiVmVydGljYWxBbGlnbm1lbnQiOjAsIlNtYXJ0Rm9yZWdyb3VuZCI6bnVsbCwiTWFyZ2luIjp7IiRpZCI6Ijc2IiwiVG9wIjowLCJMZWZ0IjowLCJSaWdodCI6MCwiQm90dG9tIjowfSwiUGFkZGluZyI6eyIkaWQiOiI3NyIsIlRvcCI6MCwiTGVmdCI6MCwiUmlnaHQiOjAsIkJvdHRvbSI6MH0sIkJhY2tncm91bmQiOnsiJGlkIjoiNzgiLCJDb2xvciI6eyIkcmVmIjoiMjAifX0sIklzVmlzaWJsZSI6dHJ1ZSwiV2lkdGgiOjAuMCwiSGVpZ2h0IjowLjAsIkJvcmRlclN0eWxlIjpudWxsLCJQYXJlbnRTdHlsZSI6bnVsbH0sIkRhdGVGb3JtYXQiOnsiJGlkIjoiNzkiLCJGb3JtYXRTdHJpbmciOiJNTU0gZCIsIlNlcGFyYXRvciI6Ii8iLCJVc2VJbnRlcm5hdGlvbmFsRGF0ZUZvcm1hdCI6ZmFsc2V9LCJJc1Zpc2libGUiOnRydWUsIlBhcmVudFN0eWxlIjpudWxsfSwiRGVmYXVsdFRhc2tTdHlsZSI6eyIkaWQiOiI4MCIsIlNoYXBlIjowLCJTaGFwZVRoaWNrbmVzcyI6MSwiRHVyYXRpb25Gb3JtYXQiOjAsIkluY2x1ZGVOb25Xb3JraW5nRGF5c0luRHVyYXRpb24iOnRydW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IsIkZvbnROYW1lIjoiQ2FsaWJyaSIsIklzQm9sZCI6ZmFsc2UsIklzSXRhbGljIjpmYWxzZSwiSXNVbmRlcmxpbmVkIjpmYWxzZSwiUGFyZW50U3R5bGUiOm51bGx9LCJBdXRvU2l6ZSI6MCwiRm9yZWdyb3VuZCI6eyIkaWQiOiI5MCIsIkNvbG9yIjp7IiRpZCI6IjkxIiwiQSI6MjU1LCJSIjoyNTUsIkciOjI1NSwiQiI6MjU1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E4NywiRyI6MTgxLCJCIjoxODF9fSwiTGluZVdlaWdodCI6MS4wLCJMaW5lVHlwZSI6MCwiUGFyZW50U3R5bGUiOm51bGx9LCJWZXJ0aWNhbENvbm5lY3RvclN0eWxlIjp7IiRpZCI6Ijk4IiwiTGluZUNvbG9yIjp7IiRpZCI6Ijk5IiwiJHR5cGUiOiJOTFJFLkNvbW1vbi5Eb20uU29saWRDb2xvckJydXNoLCBOTFJFLkNvbW1vbiIsIkNvbG9yIjp7IiRpZCI6IjEwMCIsIkEiOjI1NSwiUiI6NjgsIkciOjg0LCJCIjoxMDZ9fSwiTGluZVdlaWdodCI6MC4wLCJMaW5lVHlwZSI6MCwiUGFyZW50U3R5bGUiOm51bGx9LCJNYXJnaW4iOm51bGwsIlN0YXJ0RGF0ZVBvc2l0aW9uIjozLCJFbmREYXRlUG9zaXRpb24iOjQsIlRpdGxlUG9zaXRpb24iOjUsIkR1cmF0aW9uUG9zaXRpb24iOjYsIlBlcmNlbnRhZ2VDb21wbGV0ZWRQb3NpdGlvbiI6MiwiU3BhY2luZyI6MTAsIklzQmVsb3dUaW1lYmFuZCI6dHJ1ZSwiUGVyY2VudGFnZUNvbXBsZXRlU2hhcGVPcGFjaXR5IjozNSwiU2hhcGVTdHlsZSI6eyIkaWQiOiIxMDEiLCJNYXJnaW4iOnsiJGlkIjoiMTAyIiwiVG9wIjowLCJMZWZ0Ijo0LCJSaWdodCI6NCwiQm90dG9tIjowfSwiUGFkZGluZyI6eyIkaWQiOiIxMDMiLCJUb3AiOjAsIkxlZnQiOjAsIlJpZ2h0IjowLCJCb3R0b20iOjB9LCJCYWNrZ3JvdW5kIjpudWxsLCJJc1Zpc2libGUiOnRydWUsIldpZHRoIjowLjAsIkhlaWdodCI6MTYuMCwiQm9yZGVyU3R5bGUiOnsiJGlkIjoiMTA0IiwiTGluZUNvbG9yIjp7IiRpZCI6IjEwNSIsIiR0eXBlIjoiTkxSRS5Db21tb24uRG9tLlNvbGlkQ29sb3JCcnVzaCwgTkxSRS5Db21tb24iLCJDb2xvciI6eyIkaWQiOiIxMDYiLCJBIjoyNTUsIlIiOjI1NSwiRyI6MCwiQiI6MH19LCJMaW5lV2VpZ2h0IjowLjAsIkxpbmVUeXBlIjowLCJQYXJlbnRTdHlsZSI6bnVsbH0sIlBhcmVudFN0eWxlIjpudWxsfSwiVGl0bGVTdHlsZSI6eyIkaWQiOiIxMDciLCJGb250U2V0dGluZ3MiOnsiJGlkIjoiMTA4IiwiRm9udFNpemUiOjEyLCJGb250TmFtZSI6IkNhbGlicmkiLCJJc0JvbGQiOnRydWUsIklzSXRhbGljIjpmYWxzZSwiSXNVbmRlcmxpbmVkIjpmYWxzZSwiUGFyZW50U3R5bGUiOm51bGx9LCJBdXRvU2l6ZSI6MCwiRm9yZWdyb3VuZCI6eyIkaWQiOiIxMDkiLCJDb2xvciI6eyIkaWQiOiIxMTAiLCJBIjoyNTUsIlIiOjAsIkciOjAsIkIiOjB9fSwiTWF4V2lkdGgiOjIwMC4wLCJNYXhIZWlnaHQiOiJJbmZpbml0eSIsIlNtYXJ0Rm9yZWdyb3VuZElzQWN0aXZlIjpmYWxzZSwiSG9yaXpvbnRhbEFsaWdubWVudCI6MC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yLCJGb250TmFtZSI6IkNhbGlicmkiLCJJc0JvbGQiOmZhbHNlLCJJc0l0YWxpYyI6ZmFsc2UsIklzVW5kZXJsaW5lZCI6ZmFsc2UsIlBhcmVudFN0eWxlIjpudWxsfSwiQXV0b1NpemUiOjAsIkZvcmVncm91bmQiOnsiJGlkIjoiMTE2IiwiQ29sb3IiOnsiJGlkIjoiMTE3IiwiQSI6MjU1LCJSIjoyNTUsIkciOjI1NSwiQiI6MjU1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mRkZCBNL2QveXkiLCJTZXBhcmF0b3IiOiIvIiwiVXNlSW50ZXJuYXRpb25hbERhdGVGb3JtYXQiOmZhbHNlfSwiSXNWaXNpYmxlIjp0cnVlLCJQYXJlbnRTdHlsZSI6bnVsbH0sIlNob3dFbGFwc2VkVGltZUdyYWRpZW50U3R5bGUiOmZhbHNlfSwiU2NhbGUiOnsiJGlkIjoiMTIyIiwiU3RhcnREYXRlIjoiMjAxNy0wNS0xMFQyMzo1OTo1OS45OTlaIiwiRW5kRGF0ZSI6IjIwMTgtMDEtMzBUMjM6NTk6NTkuOTk5WiIsIkZvcm1hdCI6Ik1NTSIsIlR5cGUiOjIsIkF1dG9EYXRlUmFuZ2UiOnRydWUsIldvcmtpbmdEYXlzIjozMSwiVG9kYXlNYXJrZXJUZXh0IjoiVG9kYXkiLCJBdXRvU2NhbGVUeXBlIjp0cnVlfSwiTWlsZXN0b25lcyI6W3siJGlkIjoiMTIzIiwiRGF0ZSI6IjIwMTctMDUtMTBUMjM6NTk6NTkuOTk5WiIsIlN0eWxlIjp7IiRpZCI6IjEyNCIsIlNoYXBlIjoxLCJDb25uZWN0b3JNYXJnaW4iOnsiJHJlZiI6IjU0In0sIkNvbm5lY3RvclN0eWxlIjp7IiRpZCI6IjEyNSIsIkxpbmVDb2xvciI6eyIkaWQiOiIxMjYiLCIkdHlwZSI6Ik5MUkUuQ29tbW9uLkRvbS5Tb2xpZENvbG9yQnJ1c2gsIE5MUkUuQ29tbW9uIiwiQ29sb3IiOnsiJGlkIjoiMTI3IiwiQSI6MjU1LCJSIjoxNjUsIkciOjE2NSwiQiI6MTY1fX0sIkxpbmVXZWlnaHQiOjEuMCwiTGluZVR5cGUiOjAsIlBhcmVudFN0eWxlIjp7IiRyZWYiOiI1NSJ9fSwiSXNCZWxvd1RpbWViYW5kIjpmYWxzZSwiSGlkZURhdGUiOmZhbHNlLCJTaGFwZVNpemUiOjEsIlNwYWNpbmciOjAuMCwiUGFkZGluZyI6eyIkaWQiOiIxMjgiLCJUb3AiOjAsIkxlZnQiOjAsIlJpZ2h0IjowLCJCb3R0b20iOjB9LCJTaGFwZVN0eWxlIjp7IiRpZCI6IjEyOSIsIk1hcmdpbiI6eyIkcmVmIjoiNjAifSwiUGFkZGluZyI6eyIkcmVmIjoiNjEifSwiQmFja2dyb3VuZCI6eyIkaWQiOiIxMzAiLCJDb2xvciI6eyIkaWQiOiIxMzEiLCJBIjoyNTUsIlIiOjIzMSwiRyI6MjMwLCJCIjoyMzB9fSwiSXNWaXNpYmxlIjp0cnVlLCJXaWR0aCI6MTguMCwiSGVpZ2h0IjoyMC4wLCJCb3JkZXJTdHlsZSI6eyIkaWQiOiIxMzIiLCJMaW5lQ29sb3IiOnsiJHJlZiI6IjYzIn0sIkxpbmVXZWlnaHQiOjAuMCwiTGluZVR5cGUiOjAsIlBhcmVudFN0eWxlIjp7IiRyZWYiOiI2MiJ9fSwiUGFyZW50U3R5bGUiOnsiJHJlZiI6IjU5In19LCJUaXRsZVN0eWxlIjp7IiRpZCI6IjEzMyIsIkZvbnRTZXR0aW5ncyI6eyIkaWQiOiIxMzQiLCJGb250U2l6ZSI6MTIsIkZvbnROYW1lIjoiQ2FsaWJyaSIsIklzQm9sZCI6dHJ1ZSwiSXNJdGFsaWMiOmZhbHNlLCJJc1VuZGVybGluZWQiOmZhbHNlLCJQYXJlbnRTdHlsZSI6eyIkcmVmIjoiNjYifX0sIkF1dG9TaXplIjowLCJGb3JlZ3JvdW5kIjp7IiRyZWYiOiI2NyJ9LCJNYXhXaWR0aCI6NjEuNzU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SIsIkxpbmVDb2xvciI6bnVsbCwiTGluZVdlaWdodCI6MC4wLCJMaW5lVHlwZSI6MCwiUGFyZW50U3R5bGUiOm51bGx9LCJQYXJlbnRTdHlsZSI6eyIkcmVmIjoiNjUifX0sIkRhdGVTdHlsZSI6eyIkaWQiOiIxMzYiLCJGb250U2V0dGluZ3MiOnsiJGlkIjoiMTM3IiwiRm9udFNpemUiOjEwLCJGb250TmFtZSI6IkNhbGlicmkiLCJJc0JvbGQiOnRydWUsIklzSXRhbGljIjpmYWxzZSwiSXNVbmRlcmxpbmVkIjpmYWxzZSwiUGFyZW50U3R5bGUiOnsiJHJlZiI6IjczIn19LCJBdXRvU2l6ZSI6MCwiRm9yZWdyb3VuZCI6eyIkaWQiOiIxMzgiLCJDb2xvciI6eyIkaWQiOiIxMzkiLCJBIjoyNTUsIlIiOjkxLCJHIjoxNTUsIkIiOjIxM3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0MCIsIkxpbmVDb2xvciI6bnVsbCwiTGluZVdlaWdodCI6MC4wLCJMaW5lVHlwZSI6MCwiUGFyZW50U3R5bGUiOm51bGx9LCJQYXJlbnRTdHlsZSI6eyIkcmVmIjoiNzIifX0sIkRhdGVGb3JtYXQiOnsiJHJlZiI6Ijc5In0sIklzVmlzaWJsZSI6dHJ1ZSwiUGFyZW50U3R5bGUiOnsiJHJlZiI6IjUzIn19LCJQb3NpdGlvbiI6eyJSYXRpbyI6MC4xNzc0NzkxNDM0OTU5MTI5LCJJc0N1c3RvbSI6dHJ1ZX0sIklkIjoiYTU4ZjI5NDgtN2MwMy00M2MwLThhYmMtZjQxOTEzZTQwY2FlIiwiSW1wb3J0SWQiOm51bGwsIlRpdGxlIjoiTWlsZXN0b25lIDEiLCJOb3RlIjpudWxsLCJIeXBlcmxpbmsiOm51bGwsIklzQ2hhbmdlZCI6ZmFsc2UsIklzTmV3Ijp0cnVlfSx7IiRpZCI6IjE0MSIsIkRhdGUiOiIyMDE3LTA2LTA3VDIzOjU5OjU5Ljk5OVoiLCJTdHlsZSI6eyIkaWQiOiIxNDIiLCJTaGFwZSI6MSwiQ29ubmVjdG9yTWFyZ2luIjp7IiRyZWYiOiI1NCJ9LCJDb25uZWN0b3JTdHlsZSI6eyIkaWQiOiIxNDMiLCJMaW5lQ29sb3IiOnsiJGlkIjoiMTQ0IiwiJHR5cGUiOiJOTFJFLkNvbW1vbi5Eb20uU29saWRDb2xvckJydXNoLCBOTFJFLkNvbW1vbiIsIkNvbG9yIjp7IiRpZCI6IjE0NSIsIkEiOjI1NSwiUiI6MTY1LCJHIjoxNjUsIkIiOjE2NX19LCJMaW5lV2VpZ2h0IjoxLjAsIkxpbmVUeXBlIjowLCJQYXJlbnRTdHlsZSI6eyIkcmVmIjoiNTUifX0sIklzQmVsb3dUaW1lYmFuZCI6ZmFsc2UsIkhpZGVEYXRlIjpmYWxzZSwiU2hhcGVTaXplIjoxLCJTcGFjaW5nIjowLjAsIlBhZGRpbmciOnsiJGlkIjoiMTQ2IiwiVG9wIjowLCJMZWZ0IjowLCJSaWdodCI6MCwiQm90dG9tIjowfSwiU2hhcGVTdHlsZSI6eyIkaWQiOiIxNDciLCJNYXJnaW4iOnsiJHJlZiI6IjYwIn0sIlBhZGRpbmciOnsiJHJlZiI6IjYxIn0sIkJhY2tncm91bmQiOnsiJGlkIjoiMTQ4IiwiQ29sb3IiOnsiJGlkIjoiMTQ5IiwiQSI6MjU1LCJSIjoyMzEsIkciOjIzMCwiQiI6MjMwfX0sIklzVmlzaWJsZSI6dHJ1ZSwiV2lkdGgiOjE4LjAsIkhlaWdodCI6MjAuMCwiQm9yZGVyU3R5bGUiOnsiJGlkIjoiMTUwIiwiTGluZUNvbG9yIjp7IiRyZWYiOiI2MyJ9LCJMaW5lV2VpZ2h0IjowLjAsIkxpbmVUeXBlIjowLCJQYXJlbnRTdHlsZSI6eyIkcmVmIjoiNjIifX0sIlBhcmVudFN0eWxlIjp7IiRyZWYiOiI1OSJ9fSwiVGl0bGVTdHlsZSI6eyIkaWQiOiIxNTEiLCJGb250U2V0dGluZ3MiOnsiJGlkIjoiMTUyIiwiRm9udFNpemUiOjEyLCJGb250TmFtZSI6IkNhbGlicmkiLCJJc0JvbGQiOnRydWUsIklzSXRhbGljIjpmYWxzZSwiSXNVbmRlcmxpbmVkIjpmYWxzZSwiUGFyZW50U3R5bGUiOnsiJHJlZiI6IjY2In19LCJBdXRvU2l6ZSI6MCwiRm9yZWdyb3VuZCI6eyIkcmVmIjoiNjcifSwiTWF4V2lkdGgiOjYxLjc1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MiLCJMaW5lQ29sb3IiOm51bGwsIkxpbmVXZWlnaHQiOjAuMCwiTGluZVR5cGUiOjAsIlBhcmVudFN0eWxlIjpudWxsfSwiUGFyZW50U3R5bGUiOnsiJHJlZiI6IjY1In19LCJEYXRlU3R5bGUiOnsiJGlkIjoiMTU0IiwiRm9udFNldHRpbmdzIjp7IiRpZCI6IjE1NSIsIkZvbnRTaXplIjoxMCwiRm9udE5hbWUiOiJDYWxpYnJpIiwiSXNCb2xkIjp0cnVlLCJJc0l0YWxpYyI6ZmFsc2UsIklzVW5kZXJsaW5lZCI6ZmFsc2UsIlBhcmVudFN0eWxlIjp7IiRyZWYiOiI3MyJ9fSwiQXV0b1NpemUiOjAsIkZvcmVncm91bmQiOnsiJGlkIjoiMTU2IiwiQ29sb3IiOnsiJGlkIjoiMTU3IiwiQSI6MjU1LCJSIjo5MSwiRyI6MTU1LCJCIjoyMTN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giLCJMaW5lQ29sb3IiOm51bGwsIkxpbmVXZWlnaHQiOjAuMCwiTGluZVR5cGUiOjAsIlBhcmVudFN0eWxlIjpudWxsfSwiUGFyZW50U3R5bGUiOnsiJHJlZiI6IjcyIn19LCJEYXRlRm9ybWF0Ijp7IiRyZWYiOiI3OSJ9LCJJc1Zpc2libGUiOnRydWUsIlBhcmVudFN0eWxlIjp7IiRyZWYiOiI1MyJ9fSwiUG9zaXRpb24iOnsiUmF0aW8iOjAuMTA4MTE1MTg5MTYzNzczMTUsIklzQ3VzdG9tIjp0cnVlfSwiSWQiOiI1Mjc0M2RlOC1iYjZkLTQwNDQtODk2Zi00NzM4OThmZTlkYTciLCJJbXBvcnRJZCI6bnVsbCwiVGl0bGUiOiJNaWxlc3RvbmUgMiIsIk5vdGUiOm51bGwsIkh5cGVybGluayI6bnVsbCwiSXNDaGFuZ2VkIjpmYWxzZSwiSXNOZXciOnRydWV9LHsiJGlkIjoiMTU5IiwiRGF0ZSI6IjIwMTctMDctMjFUMjM6NTk6NTkuOTk5WiIsIlN0eWxlIjp7IiRpZCI6IjE2MCIsIlNoYXBlIjoxLCJDb25uZWN0b3JNYXJnaW4iOnsiJHJlZiI6IjU0In0sIkNvbm5lY3RvclN0eWxlIjp7IiRpZCI6IjE2MSIsIkxpbmVDb2xvciI6eyIkaWQiOiIxNjIiLCIkdHlwZSI6Ik5MUkUuQ29tbW9uLkRvbS5Tb2xpZENvbG9yQnJ1c2gsIE5MUkUuQ29tbW9uIiwiQ29sb3IiOnsiJGlkIjoiMTYzIiwiQSI6MjU1LCJSIjoyMjAsIkciOjg5LCJCIjozNn19LCJMaW5lV2VpZ2h0IjoxLjAsIkxpbmVUeXBlIjowLCJQYXJlbnRTdHlsZSI6eyIkcmVmIjoiNTUifX0sIklzQmVsb3dUaW1lYmFuZCI6ZmFsc2UsIkhpZGVEYXRlIjpmYWxzZSwiU2hhcGVTaXplIjoxLCJTcGFjaW5nIjowLjAsIlBhZGRpbmciOnsiJGlkIjoiMTY0IiwiVG9wIjowLCJMZWZ0IjowLCJSaWdodCI6MCwiQm90dG9tIjowfSwiU2hhcGVTdHlsZSI6eyIkaWQiOiIxNjUiLCJNYXJnaW4iOnsiJHJlZiI6IjYwIn0sIlBhZGRpbmciOnsiJHJlZiI6IjYxIn0sIkJhY2tncm91bmQiOnsiJGlkIjoiMTY2IiwiQ29sb3IiOnsiJGlkIjoiMTY3IiwiQSI6MjU1LCJSIjoyMzEsIkciOjIzMCwiQiI6MjMwfX0sIklzVmlzaWJsZSI6dHJ1ZSwiV2lkdGgiOjE4LjAsIkhlaWdodCI6MjAuMCwiQm9yZGVyU3R5bGUiOnsiJGlkIjoiMTY4IiwiTGluZUNvbG9yIjp7IiRyZWYiOiI2MyJ9LCJMaW5lV2VpZ2h0IjowLjAsIkxpbmVUeXBlIjowLCJQYXJlbnRTdHlsZSI6eyIkcmVmIjoiNjIifX0sIlBhcmVudFN0eWxlIjp7IiRyZWYiOiI1OSJ9fSwiVGl0bGVTdHlsZSI6eyIkaWQiOiIxNjkiLCJGb250U2V0dGluZ3MiOnsiJGlkIjoiMTcwIiwiRm9udFNpemUiOjEyLCJGb250TmFtZSI6IkNhbGlicmkiLCJJc0JvbGQiOnRydWUsIklzSXRhbGljIjpmYWxzZSwiSXNVbmRlcmxpbmVkIjpmYWxzZSwiUGFyZW50U3R5bGUiOnsiJHJlZiI6IjY2In19LCJBdXRvU2l6ZSI6MCwiRm9yZWdyb3VuZCI6eyIkcmVmIjoiNjcifSwiTWF4V2lkdGgiOjYxLjc1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zEiLCJMaW5lQ29sb3IiOm51bGwsIkxpbmVXZWlnaHQiOjAuMCwiTGluZVR5cGUiOjAsIlBhcmVudFN0eWxlIjpudWxsfSwiUGFyZW50U3R5bGUiOnsiJHJlZiI6IjY1In19LCJEYXRlU3R5bGUiOnsiJGlkIjoiMTcyIiwiRm9udFNldHRpbmdzIjp7IiRpZCI6IjE3MyIsIkZvbnRTaXplIjoxMCwiRm9udE5hbWUiOiJDYWxpYnJpIiwiSXNCb2xkIjp0cnVlLCJJc0l0YWxpYyI6ZmFsc2UsIklzVW5kZXJsaW5lZCI6ZmFsc2UsIlBhcmVudFN0eWxlIjp7IiRyZWYiOiI3MyJ9fSwiQXV0b1NpemUiOjAsIkZvcmVncm91bmQiOnsiJGlkIjoiMTc0IiwiQ29sb3IiOnsiJGlkIjoiMTc1IiwiQSI6MjU1LCJSIjo5MSwiRyI6MTU1LCJCIjoyMTN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YiLCJMaW5lQ29sb3IiOm51bGwsIkxpbmVXZWlnaHQiOjAuMCwiTGluZVR5cGUiOjAsIlBhcmVudFN0eWxlIjpudWxsfSwiUGFyZW50U3R5bGUiOnsiJHJlZiI6IjcyIn19LCJEYXRlRm9ybWF0Ijp7IiRyZWYiOiI3OSJ9LCJJc1Zpc2libGUiOnRydWUsIlBhcmVudFN0eWxlIjp7IiRyZWYiOiI1MyJ9fSwiUG9zaXRpb24iOnsiUmF0aW8iOjAuMDg2NTczNDgwNjc2NzIxNjQ1LCJJc0N1c3RvbSI6dHJ1ZX0sIklkIjoiYTU0YmM4MjctYjA1MS00NmQxLThiNTUtOWY2MTg3MjNlMmI0IiwiSW1wb3J0SWQiOm51bGwsIlRpdGxlIjoiTWlsZXN0b25lIDMiLCJOb3RlIjpudWxsLCJIeXBlcmxpbmsiOm51bGwsIklzQ2hhbmdlZCI6ZmFsc2UsIklzTmV3Ijp0cnVlfSx7IiRpZCI6IjE3NyIsIkRhdGUiOiIyMDE3LTA4LTEyVDIzOjU5OjU5Ljk5OVoiLCJTdHlsZSI6eyIkaWQiOiIxNzgiLCJTaGFwZSI6MSwiQ29ubmVjdG9yTWFyZ2luIjp7IiRyZWYiOiI1NCJ9LCJDb25uZWN0b3JTdHlsZSI6eyIkaWQiOiIxNzkiLCJMaW5lQ29sb3IiOnsiJGlkIjoiMTgwIiwiJHR5cGUiOiJOTFJFLkNvbW1vbi5Eb20uU29saWRDb2xvckJydXNoLCBOTFJFLkNvbW1vbiIsIkNvbG9yIjp7IiRpZCI6IjE4MSIsIkEiOjI1NSwiUiI6MTY1LCJHIjoxNjUsIkIiOjE2NX19LCJMaW5lV2VpZ2h0IjoxLjAsIkxpbmVUeXBlIjowLCJQYXJlbnRTdHlsZSI6eyIkcmVmIjoiNTUifX0sIklzQmVsb3dUaW1lYmFuZCI6ZmFsc2UsIkhpZGVEYXRlIjpmYWxzZSwiU2hhcGVTaXplIjoxLCJTcGFjaW5nIjowLjAsIlBhZGRpbmciOnsiJGlkIjoiMTgyIiwiVG9wIjowLCJMZWZ0IjowLCJSaWdodCI6MCwiQm90dG9tIjowfSwiU2hhcGVTdHlsZSI6eyIkaWQiOiIxODMiLCJNYXJnaW4iOnsiJHJlZiI6IjYwIn0sIlBhZGRpbmciOnsiJHJlZiI6IjYxIn0sIkJhY2tncm91bmQiOnsiJGlkIjoiMTg0IiwiQ29sb3IiOnsiJGlkIjoiMTg1IiwiQSI6MjU1LCJSIjoyMzEsIkciOjIzMCwiQiI6MjMwfX0sIklzVmlzaWJsZSI6dHJ1ZSwiV2lkdGgiOjE4LjAsIkhlaWdodCI6MjAuMCwiQm9yZGVyU3R5bGUiOnsiJGlkIjoiMTg2IiwiTGluZUNvbG9yIjp7IiRyZWYiOiI2MyJ9LCJMaW5lV2VpZ2h0IjowLjAsIkxpbmVUeXBlIjowLCJQYXJlbnRTdHlsZSI6eyIkcmVmIjoiNjIifX0sIlBhcmVudFN0eWxlIjp7IiRyZWYiOiI1OSJ9fSwiVGl0bGVTdHlsZSI6eyIkaWQiOiIxODciLCJGb250U2V0dGluZ3MiOnsiJGlkIjoiMTg4IiwiRm9udFNpemUiOjEyLCJGb250TmFtZSI6IkNhbGlicmkiLCJJc0JvbGQiOnRydWUsIklzSXRhbGljIjpmYWxzZSwiSXNVbmRlcmxpbmVkIjpmYWxzZSwiUGFyZW50U3R5bGUiOnsiJHJlZiI6IjY2In19LCJBdXRvU2l6ZSI6MCwiRm9yZWdyb3VuZCI6eyIkcmVmIjoiNjcifSwiTWF4V2lkdGgiOjYxLjc1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ODkiLCJMaW5lQ29sb3IiOm51bGwsIkxpbmVXZWlnaHQiOjAuMCwiTGluZVR5cGUiOjAsIlBhcmVudFN0eWxlIjpudWxsfSwiUGFyZW50U3R5bGUiOnsiJHJlZiI6IjY1In19LCJEYXRlU3R5bGUiOnsiJGlkIjoiMTkwIiwiRm9udFNldHRpbmdzIjp7IiRpZCI6IjE5MSIsIkZvbnRTaXplIjoxMCwiRm9udE5hbWUiOiJDYWxpYnJpIiwiSXNCb2xkIjp0cnVlLCJJc0l0YWxpYyI6ZmFsc2UsIklzVW5kZXJsaW5lZCI6ZmFsc2UsIlBhcmVudFN0eWxlIjp7IiRyZWYiOiI3MyJ9fSwiQXV0b1NpemUiOjAsIkZvcmVncm91bmQiOnsiJGlkIjoiMTkyIiwiQ29sb3IiOnsiJGlkIjoiMTkzIiwiQSI6MjU1LCJSIjo5MSwiRyI6MTU1LCJCIjoyMTN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QiLCJMaW5lQ29sb3IiOm51bGwsIkxpbmVXZWlnaHQiOjAuMCwiTGluZVR5cGUiOjAsIlBhcmVudFN0eWxlIjpudWxsfSwiUGFyZW50U3R5bGUiOnsiJHJlZiI6IjcyIn19LCJEYXRlRm9ybWF0Ijp7IiRyZWYiOiI3OSJ9LCJJc1Zpc2libGUiOnRydWUsIlBhcmVudFN0eWxlIjp7IiRyZWYiOiI1MyJ9fSwiUG9zaXRpb24iOnsiUmF0aW8iOjAuMTYyMDY4NjcwNzY3MzI0OTUsIklzQ3VzdG9tIjp0cnVlfSwiSWQiOiI5M2FmYjU1NC01NTJhLTQyMjEtYTUzOC0wZjc5MTk0MDlhYTciLCJJbXBvcnRJZCI6bnVsbCwiVGl0bGUiOiJNaWxlc3RvbmUgNCIsIk5vdGUiOm51bGwsIkh5cGVybGluayI6bnVsbCwiSXNDaGFuZ2VkIjpmYWxzZSwiSXNOZXciOnRydWV9LHsiJGlkIjoiMTk1IiwiRGF0ZSI6IjIwMTctMDktMjBUMjM6NTk6NTkuOTk5WiIsIlN0eWxlIjp7IiRpZCI6IjE5NiIsIlNoYXBlIjoxLCJDb25uZWN0b3JNYXJnaW4iOnsiJHJlZiI6IjU0In0sIkNvbm5lY3RvclN0eWxlIjp7IiRpZCI6IjE5NyIsIkxpbmVDb2xvciI6eyIkaWQiOiIxOTgiLCIkdHlwZSI6Ik5MUkUuQ29tbW9uLkRvbS5Tb2xpZENvbG9yQnJ1c2gsIE5MUkUuQ29tbW9uIiwiQ29sb3IiOnsiJGlkIjoiMTk5IiwiQSI6MjU1LCJSIjoyMjAsIkciOjg5LCJCIjozNn19LCJMaW5lV2VpZ2h0IjoxLjAsIkxpbmVUeXBlIjowLCJQYXJlbnRTdHlsZSI6eyIkcmVmIjoiNTUifX0sIklzQmVsb3dUaW1lYmFuZCI6ZmFsc2UsIkhpZGVEYXRlIjpmYWxzZSwiU2hhcGVTaXplIjoxLCJTcGFjaW5nIjowLjAsIlBhZGRpbmciOnsiJGlkIjoiMjAwIiwiVG9wIjowLCJMZWZ0IjowLCJSaWdodCI6MCwiQm90dG9tIjowfSwiU2hhcGVTdHlsZSI6eyIkaWQiOiIyMDEiLCJNYXJnaW4iOnsiJHJlZiI6IjYwIn0sIlBhZGRpbmciOnsiJHJlZiI6IjYxIn0sIkJhY2tncm91bmQiOnsiJGlkIjoiMjAyIiwiQ29sb3IiOnsiJGlkIjoiMjAzIiwiQSI6MjU1LCJSIjoyMzEsIkciOjIzMCwiQiI6MjMwfX0sIklzVmlzaWJsZSI6dHJ1ZSwiV2lkdGgiOjE4LjAsIkhlaWdodCI6MjAuMCwiQm9yZGVyU3R5bGUiOnsiJGlkIjoiMjA0IiwiTGluZUNvbG9yIjp7IiRyZWYiOiI2MyJ9LCJMaW5lV2VpZ2h0IjowLjAsIkxpbmVUeXBlIjowLCJQYXJlbnRTdHlsZSI6eyIkcmVmIjoiNjIifX0sIlBhcmVudFN0eWxlIjp7IiRyZWYiOiI1OSJ9fSwiVGl0bGVTdHlsZSI6eyIkaWQiOiIyMDUiLCJGb250U2V0dGluZ3MiOnsiJGlkIjoiMjA2IiwiRm9udFNpemUiOjEyLCJGb250TmFtZSI6IkNhbGlicmkiLCJJc0JvbGQiOnRydWUsIklzSXRhbGljIjpmYWxzZSwiSXNVbmRlcmxpbmVkIjpmYWxzZSwiUGFyZW50U3R5bGUiOnsiJHJlZiI6IjY2In19LCJBdXRvU2l6ZSI6MCwiRm9yZWdyb3VuZCI6eyIkcmVmIjoiNjcifSwiTWF4V2lkdGgiOjYxLjc1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DciLCJMaW5lQ29sb3IiOm51bGwsIkxpbmVXZWlnaHQiOjAuMCwiTGluZVR5cGUiOjAsIlBhcmVudFN0eWxlIjpudWxsfSwiUGFyZW50U3R5bGUiOnsiJHJlZiI6IjY1In19LCJEYXRlU3R5bGUiOnsiJGlkIjoiMjA4IiwiRm9udFNldHRpbmdzIjp7IiRpZCI6IjIwOSIsIkZvbnRTaXplIjoxMCwiRm9udE5hbWUiOiJDYWxpYnJpIiwiSXNCb2xkIjp0cnVlLCJJc0l0YWxpYyI6ZmFsc2UsIklzVW5kZXJsaW5lZCI6ZmFsc2UsIlBhcmVudFN0eWxlIjp7IiRyZWYiOiI3MyJ9fSwiQXV0b1NpemUiOjAsIkZvcmVncm91bmQiOnsiJGlkIjoiMjEwIiwiQ29sb3IiOnsiJGlkIjoiMjExIiwiQSI6MjU1LCJSIjo5MSwiRyI6MTU1LCJCIjoyMTN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IiLCJMaW5lQ29sb3IiOm51bGwsIkxpbmVXZWlnaHQiOjAuMCwiTGluZVR5cGUiOjAsIlBhcmVudFN0eWxlIjpudWxsfSwiUGFyZW50U3R5bGUiOnsiJHJlZiI6IjcyIn19LCJEYXRlRm9ybWF0Ijp7IiRyZWYiOiI3OSJ9LCJJc1Zpc2libGUiOnRydWUsIlBhcmVudFN0eWxlIjp7IiRyZWYiOiI1MyJ9fSwiUG9zaXRpb24iOnsiUmF0aW8iOjAuMDg2NTczNDgwNjc2NzIxNjQ1LCJJc0N1c3RvbSI6dHJ1ZX0sIklkIjoiOTVmMzM5YmItNWM4OC00NmViLWFlZjAtMjAxNGJjY2JkNTMxIiwiSW1wb3J0SWQiOm51bGwsIlRpdGxlIjoiTWlsZXN0b25lIDUiLCJOb3RlIjpudWxsLCJIeXBlcmxpbmsiOm51bGwsIklzQ2hhbmdlZCI6ZmFsc2UsIklzTmV3Ijp0cnVlfSx7IiRpZCI6IjIxMyIsIkRhdGUiOiIyMDE3LTEwLTMwVDIzOjU5OjU5Ljk5OVoiLCJTdHlsZSI6eyIkaWQiOiIyMTQiLCJTaGFwZSI6MSwiQ29ubmVjdG9yTWFyZ2luIjp7IiRyZWYiOiI1NCJ9LCJDb25uZWN0b3JTdHlsZSI6eyIkaWQiOiIyMTUiLCJMaW5lQ29sb3IiOnsiJGlkIjoiMjE2IiwiJHR5cGUiOiJOTFJFLkNvbW1vbi5Eb20uU29saWRDb2xvckJydXNoLCBOTFJFLkNvbW1vbiIsIkNvbG9yIjp7IiRpZCI6IjIxNyIsIkEiOjI1NSwiUiI6MTY1LCJHIjoxNjUsIkIiOjE2NX19LCJMaW5lV2VpZ2h0IjoxLjAsIkxpbmVUeXBlIjowLCJQYXJlbnRTdHlsZSI6eyIkcmVmIjoiNTUifX0sIklzQmVsb3dUaW1lYmFuZCI6ZmFsc2UsIkhpZGVEYXRlIjpmYWxzZSwiU2hhcGVTaXplIjoxLCJTcGFjaW5nIjowLjAsIlBhZGRpbmciOnsiJGlkIjoiMjE4IiwiVG9wIjowLCJMZWZ0IjowLCJSaWdodCI6MCwiQm90dG9tIjowfSwiU2hhcGVTdHlsZSI6eyIkaWQiOiIyMTkiLCJNYXJnaW4iOnsiJHJlZiI6IjYwIn0sIlBhZGRpbmciOnsiJHJlZiI6IjYxIn0sIkJhY2tncm91bmQiOnsiJGlkIjoiMjIwIiwiQ29sb3IiOnsiJGlkIjoiMjIxIiwiQSI6MjU1LCJSIjoyMzEsIkciOjIzMCwiQiI6MjMwfX0sIklzVmlzaWJsZSI6dHJ1ZSwiV2lkdGgiOjE4LjAsIkhlaWdodCI6MjAuMCwiQm9yZGVyU3R5bGUiOnsiJGlkIjoiMjIyIiwiTGluZUNvbG9yIjp7IiRyZWYiOiI2MyJ9LCJMaW5lV2VpZ2h0IjowLjAsIkxpbmVUeXBlIjowLCJQYXJlbnRTdHlsZSI6eyIkcmVmIjoiNjIifX0sIlBhcmVudFN0eWxlIjp7IiRyZWYiOiI1OSJ9fSwiVGl0bGVTdHlsZSI6eyIkaWQiOiIyMjMiLCJGb250U2V0dGluZ3MiOnsiJGlkIjoiMjI0IiwiRm9udFNpemUiOjEyLCJGb250TmFtZSI6IkNhbGlicmkiLCJJc0JvbGQiOnRydWUsIklzSXRhbGljIjpmYWxzZSwiSXNVbmRlcmxpbmVkIjpmYWxzZSwiUGFyZW50U3R5bGUiOnsiJHJlZiI6IjY2In19LCJBdXRvU2l6ZSI6MCwiRm9yZWdyb3VuZCI6eyIkcmVmIjoiNjcifSwiTWF4V2lkdGgiOjYxLjc1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UiLCJMaW5lQ29sb3IiOm51bGwsIkxpbmVXZWlnaHQiOjAuMCwiTGluZVR5cGUiOjAsIlBhcmVudFN0eWxlIjpudWxsfSwiUGFyZW50U3R5bGUiOnsiJHJlZiI6IjY1In19LCJEYXRlU3R5bGUiOnsiJGlkIjoiMjI2IiwiRm9udFNldHRpbmdzIjp7IiRpZCI6IjIyNyIsIkZvbnRTaXplIjoxMCwiRm9udE5hbWUiOiJDYWxpYnJpIiwiSXNCb2xkIjp0cnVlLCJJc0l0YWxpYyI6ZmFsc2UsIklzVW5kZXJsaW5lZCI6ZmFsc2UsIlBhcmVudFN0eWxlIjp7IiRyZWYiOiI3MyJ9fSwiQXV0b1NpemUiOjAsIkZvcmVncm91bmQiOnsiJGlkIjoiMjI4IiwiQ29sb3IiOnsiJGlkIjoiMjI5IiwiQSI6MjU1LCJSIjo5MSwiRyI6MTU1LCJCIjoyMTN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zAiLCJMaW5lQ29sb3IiOm51bGwsIkxpbmVXZWlnaHQiOjAuMCwiTGluZVR5cGUiOjAsIlBhcmVudFN0eWxlIjpudWxsfSwiUGFyZW50U3R5bGUiOnsiJHJlZiI6IjcyIn19LCJEYXRlRm9ybWF0Ijp7IiRyZWYiOiI3OSJ9LCJJc1Zpc2libGUiOnRydWUsIlBhcmVudFN0eWxlIjp7IiRyZWYiOiI1MyJ9fSwiUG9zaXRpb24iOnsiUmF0aW8iOjAuMTc5NjMxNTIyODQ5NzU0MDYsIklzQ3VzdG9tIjp0cnVlfSwiSWQiOiI2YTI4M2IzNi03Mzc1LTQxNWItOTJiMC1lNWZjNGUxNmEwY2MiLCJJbXBvcnRJZCI6bnVsbCwiVGl0bGUiOiJNaWxlc3RvbmUgNiIsIk5vdGUiOm51bGwsIkh5cGVybGluayI6bnVsbCwiSXNDaGFuZ2VkIjpmYWxzZSwiSXNOZXciOnRydWV9LHsiJGlkIjoiMjMxIiwiRGF0ZSI6IjIwMTctMTItMjBUMjM6NTk6NTkuOTk5WiIsIlN0eWxlIjp7IiRpZCI6IjIzMiIsIlNoYXBlIjoxLCJDb25uZWN0b3JNYXJnaW4iOnsiJHJlZiI6IjU0In0sIkNvbm5lY3RvclN0eWxlIjp7IiRpZCI6IjIzMyIsIkxpbmVDb2xvciI6eyIkaWQiOiIyMzQiLCIkdHlwZSI6Ik5MUkUuQ29tbW9uLkRvbS5Tb2xpZENvbG9yQnJ1c2gsIE5MUkUuQ29tbW9uIiwiQ29sb3IiOnsiJGlkIjoiMjM1IiwiQSI6MjU1LCJSIjoyMjAsIkciOjg5LCJCIjozNn19LCJMaW5lV2VpZ2h0IjoxLjAsIkxpbmVUeXBlIjowLCJQYXJlbnRTdHlsZSI6eyIkcmVmIjoiNTUifX0sIklzQmVsb3dUaW1lYmFuZCI6ZmFsc2UsIkhpZGVEYXRlIjpmYWxzZSwiU2hhcGVTaXplIjoxLCJTcGFjaW5nIjowLjAsIlBhZGRpbmciOnsiJGlkIjoiMjM2IiwiVG9wIjowLCJMZWZ0IjowLCJSaWdodCI6MCwiQm90dG9tIjowfSwiU2hhcGVTdHlsZSI6eyIkaWQiOiIyMzciLCJNYXJnaW4iOnsiJHJlZiI6IjYwIn0sIlBhZGRpbmciOnsiJHJlZiI6IjYxIn0sIkJhY2tncm91bmQiOnsiJGlkIjoiMjM4IiwiQ29sb3IiOnsiJGlkIjoiMjM5IiwiQSI6MjU1LCJSIjoyMzEsIkciOjIzMCwiQiI6MjMwfX0sIklzVmlzaWJsZSI6dHJ1ZSwiV2lkdGgiOjE4LjAsIkhlaWdodCI6MjAuMCwiQm9yZGVyU3R5bGUiOnsiJGlkIjoiMjQwIiwiTGluZUNvbG9yIjp7IiRyZWYiOiI2MyJ9LCJMaW5lV2VpZ2h0IjowLjAsIkxpbmVUeXBlIjowLCJQYXJlbnRTdHlsZSI6eyIkcmVmIjoiNjIifX0sIlBhcmVudFN0eWxlIjp7IiRyZWYiOiI1OSJ9fSwiVGl0bGVTdHlsZSI6eyIkaWQiOiIyNDEiLCJGb250U2V0dGluZ3MiOnsiJGlkIjoiMjQyIiwiRm9udFNpemUiOjEyLCJGb250TmFtZSI6IkNhbGlicmkiLCJJc0JvbGQiOnRydWUsIklzSXRhbGljIjpmYWxzZSwiSXNVbmRlcmxpbmVkIjpmYWxzZSwiUGFyZW50U3R5bGUiOnsiJHJlZiI6IjY2In19LCJBdXRvU2l6ZSI6MCwiRm9yZWdyb3VuZCI6eyIkcmVmIjoiNjcifSwiTWF4V2lkdGgiOjYxLjc1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DMiLCJMaW5lQ29sb3IiOm51bGwsIkxpbmVXZWlnaHQiOjAuMCwiTGluZVR5cGUiOjAsIlBhcmVudFN0eWxlIjpudWxsfSwiUGFyZW50U3R5bGUiOnsiJHJlZiI6IjY1In19LCJEYXRlU3R5bGUiOnsiJGlkIjoiMjQ0IiwiRm9udFNldHRpbmdzIjp7IiRpZCI6IjI0NSIsIkZvbnRTaXplIjoxMCwiRm9udE5hbWUiOiJDYWxpYnJpIiwiSXNCb2xkIjp0cnVlLCJJc0l0YWxpYyI6ZmFsc2UsIklzVW5kZXJsaW5lZCI6ZmFsc2UsIlBhcmVudFN0eWxlIjp7IiRyZWYiOiI3MyJ9fSwiQXV0b1NpemUiOjAsIkZvcmVncm91bmQiOnsiJGlkIjoiMjQ2IiwiQ29sb3IiOnsiJGlkIjoiMjQ3IiwiQSI6MjU1LCJSIjo5MSwiRyI6MTU1LCJCIjoyMTN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DgiLCJMaW5lQ29sb3IiOm51bGwsIkxpbmVXZWlnaHQiOjAuMCwiTGluZVR5cGUiOjAsIlBhcmVudFN0eWxlIjpudWxsfSwiUGFyZW50U3R5bGUiOnsiJHJlZiI6IjcyIn19LCJEYXRlRm9ybWF0Ijp7IiRyZWYiOiI3OSJ9LCJJc1Zpc2libGUiOnRydWUsIlBhcmVudFN0eWxlIjp7IiRyZWYiOiI1MyJ9fSwiUG9zaXRpb24iOnsiUmF0aW8iOjAuMDg2NTczNDgwNjc2NzIxNjQ1LCJJc0N1c3RvbSI6dHJ1ZX0sIklkIjoiN2IwOTk2NDYtNGZmZC00Y2QzLWEzYjMtODNhYjFiYTIyNDM4IiwiSW1wb3J0SWQiOm51bGwsIlRpdGxlIjoiTWlsZXN0b25lIDciLCJOb3RlIjpudWxsLCJIeXBlcmxpbmsiOm51bGwsIklzQ2hhbmdlZCI6ZmFsc2UsIklzTmV3Ijp0cnVlfSx7IiRpZCI6IjI0OSIsIkRhdGUiOiIyMDE4LTAxLTMwVDIzOjU5OjU5Ljk5OVoiLCJTdHlsZSI6eyIkaWQiOiIyNTAiLCJTaGFwZSI6MSwiQ29ubmVjdG9yTWFyZ2luIjp7IiRyZWYiOiI1NCJ9LCJDb25uZWN0b3JTdHlsZSI6eyIkaWQiOiIyNTEiLCJMaW5lQ29sb3IiOnsiJGlkIjoiMjUyIiwiJHR5cGUiOiJOTFJFLkNvbW1vbi5Eb20uU29saWRDb2xvckJydXNoLCBOTFJFLkNvbW1vbiIsIkNvbG9yIjp7IiRpZCI6IjI1MyIsIkEiOjI1NSwiUiI6MjIwLCJHIjo4OSwiQiI6MzZ9fSwiTGluZVdlaWdodCI6MS4wLCJMaW5lVHlwZSI6MCwiUGFyZW50U3R5bGUiOnsiJHJlZiI6IjU1In19LCJJc0JlbG93VGltZWJhbmQiOmZhbHNlLCJIaWRlRGF0ZSI6ZmFsc2UsIlNoYXBlU2l6ZSI6MSwiU3BhY2luZyI6MC4wLCJQYWRkaW5nIjp7IiRpZCI6IjI1NCIsIlRvcCI6MCwiTGVmdCI6MCwiUmlnaHQiOjAsIkJvdHRvbSI6MH0sIlNoYXBlU3R5bGUiOnsiJGlkIjoiMjU1IiwiTWFyZ2luIjp7IiRyZWYiOiI2MCJ9LCJQYWRkaW5nIjp7IiRyZWYiOiI2MSJ9LCJCYWNrZ3JvdW5kIjp7IiRpZCI6IjI1NiIsIkNvbG9yIjp7IiRpZCI6IjI1NyIsIkEiOjI1NSwiUiI6MjMxLCJHIjoyMzAsIkIiOjIzMH19LCJJc1Zpc2libGUiOnRydWUsIldpZHRoIjoxOC4wLCJIZWlnaHQiOjIwLjAsIkJvcmRlclN0eWxlIjp7IiRpZCI6IjI1OCIsIkxpbmVDb2xvciI6eyIkcmVmIjoiNjMifSwiTGluZVdlaWdodCI6MC4wLCJMaW5lVHlwZSI6MCwiUGFyZW50U3R5bGUiOnsiJHJlZiI6IjYyIn19LCJQYXJlbnRTdHlsZSI6eyIkcmVmIjoiNTkifX0sIlRpdGxlU3R5bGUiOnsiJGlkIjoiMjU5IiwiRm9udFNldHRpbmdzIjp7IiRpZCI6IjI2MCIsIkZvbnRTaXplIjoxMiwiRm9udE5hbWUiOiJDYWxpYnJpIiwiSXNCb2xkIjp0cnVlLCJJc0l0YWxpYyI6ZmFsc2UsIklzVW5kZXJsaW5lZCI6ZmFsc2UsIlBhcmVudFN0eWxlIjp7IiRyZWYiOiI2NiJ9fSwiQXV0b1NpemUiOjAsIkZvcmVncm91bmQiOnsiJHJlZiI6IjY3In0sIk1heFdpZHRoIjo2MS43NS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YxIiwiTGluZUNvbG9yIjpudWxsLCJMaW5lV2VpZ2h0IjowLjAsIkxpbmVUeXBlIjowLCJQYXJlbnRTdHlsZSI6bnVsbH0sIlBhcmVudFN0eWxlIjp7IiRyZWYiOiI2NSJ9fSwiRGF0ZVN0eWxlIjp7IiRpZCI6IjI2MiIsIkZvbnRTZXR0aW5ncyI6eyIkaWQiOiIyNjMiLCJGb250U2l6ZSI6MTAsIkZvbnROYW1lIjoiQ2FsaWJyaSIsIklzQm9sZCI6dHJ1ZSwiSXNJdGFsaWMiOmZhbHNlLCJJc1VuZGVybGluZWQiOmZhbHNlLCJQYXJlbnRTdHlsZSI6eyIkcmVmIjoiNzMifX0sIkF1dG9TaXplIjowLCJGb3JlZ3JvdW5kIjp7IiRpZCI6IjI2NCIsIkNvbG9yIjp7IiRpZCI6IjI2NSIsIkEiOjI1NSwiUiI6OTEsIkciOjE1NSwiQiI6MjEz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Y2IiwiTGluZUNvbG9yIjpudWxsLCJMaW5lV2VpZ2h0IjowLjAsIkxpbmVUeXBlIjowLCJQYXJlbnRTdHlsZSI6bnVsbH0sIlBhcmVudFN0eWxlIjp7IiRyZWYiOiI3MiJ9fSwiRGF0ZUZvcm1hdCI6eyIkcmVmIjoiNzkifSwiSXNWaXNpYmxlIjp0cnVlLCJQYXJlbnRTdHlsZSI6eyIkcmVmIjoiNTMifX0sIlBvc2l0aW9uIjp7IlJhdGlvIjowLjA4NjU3MzQ4MDY3NjcyMTY0NSwiSXNDdXN0b20iOnRydWV9LCJJZCI6IjdmNTgzZGUwLTg1NGEtNGNhYy1iODk4LTM3ZjNhMzc5YmI0YSIsIkltcG9ydElkIjpudWxsLCJUaXRsZSI6Ik1pbGVzdG9uZSA4IiwiTm90ZSI6bnVsbCwiSHlwZXJsaW5rIjpudWxsLCJJc0NoYW5nZWQiOmZhbHNlLCJJc05ldyI6dHJ1ZX1dLCJUYXNrcyI6W3siJGlkIjoiMjY3IiwiR3JvdXBOYW1lIjpudWxsLCJTdGFydERhdGUiOiIyMDE3LTA3LTI1VDAwOjAwOjAwWiIsIkVuZERhdGUiOiIyMDE3LTA4LTEwVDIzOjU5OjU5Ljk5OVoiLCJQZXJjZW50YWdlQ29tcGxldGUiOjY4LjAsIlN0eWxlIjp7IiRpZCI6IjI2OCIsIlNoYXBlIjoxLCJTaGFwZVRoaWNrbmVzcyI6MSwiRHVyYXRpb25Gb3JtYXQiOjAsIkluY2x1ZGVOb25Xb3JraW5nRGF5c0luRHVyYXRpb24iOnRydWUsIlBlcmNlbnRhZ2VDb21wbGV0ZVN0eWxlIjp7IiRpZCI6IjI2OSIsIkZvbnRTZXR0aW5ncyI6eyIkaWQiOiIyNzAiLCJGb250U2l6ZSI6MTAsIkZvbnROYW1lIjoiQ2FsaWJyaSIsIklzQm9sZCI6ZmFsc2UsIklzSXRhbGljIjpmYWxzZSwiSXNVbmRlcmxpbmVkIjpmYWxzZSwiUGFyZW50U3R5bGUiOnsiJHJlZiI6IjgyIn19LCJBdXRvU2l6ZSI6MCwiRm9yZWdyb3VuZCI6eyIkaWQiOiIyNzEiLCJDb2xvciI6eyIkaWQiOiIyNzIiLCJBIjoyNTUsIlIiOjI1NSwiRyI6MjU1LCJCIjoyNTV9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MiLCJMaW5lQ29sb3IiOm51bGwsIkxpbmVXZWlnaHQiOjAuMCwiTGluZVR5cGUiOjAsIlBhcmVudFN0eWxlIjpudWxsfSwiUGFyZW50U3R5bGUiOnsiJHJlZiI6IjgxIn19LCJEdXJhdGlvblN0eWxlIjp7IiRpZCI6IjI3NCIsIkZvbnRTZXR0aW5ncyI6eyIkaWQiOiIyNzUiLCJGb250U2l6ZSI6MTAsIkZvbnROYW1lIjoiQ2FsaWJyaSIsIklzQm9sZCI6ZmFsc2UsIklzSXRhbGljIjpmYWxzZSwiSXNVbmRlcmxpbmVkIjpmYWxzZSwiUGFyZW50U3R5bGUiOnsiJHJlZiI6Ijg5In19LCJBdXRvU2l6ZSI6MCwiRm9yZWdyb3VuZCI6eyIkaWQiOiIyNzYiLCJDb2xvciI6eyIkaWQiOiIyNzciLCJBIjoyNTUsIlIiOjE5MiwiRyI6ODAsIkIiOjc3fX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c4IiwiTGluZUNvbG9yIjpudWxsLCJMaW5lV2VpZ2h0IjowLjAsIkxpbmVUeXBlIjowLCJQYXJlbnRTdHlsZSI6bnVsbH0sIlBhcmVudFN0eWxlIjp7IiRyZWYiOiI4OCJ9fSwiSG9yaXpvbnRhbENvbm5lY3RvclN0eWxlIjp7IiRpZCI6IjI3OSIsIkxpbmVDb2xvciI6eyIkcmVmIjoiOTYifSwiTGluZVdlaWdodCI6MS4wLCJMaW5lVHlwZSI6MCwiUGFyZW50U3R5bGUiOnsiJHJlZiI6Ijk1In19LCJWZXJ0aWNhbENvbm5lY3RvclN0eWxlIjp7IiRpZCI6IjI4MCIsIkxpbmVDb2xvciI6eyIkcmVmIjoiOTkifSwiTGluZVdlaWdodCI6MC4wLCJMaW5lVHlwZSI6MCwiUGFyZW50U3R5bGUiOnsiJHJlZiI6Ijk4In19LCJNYXJnaW4iOm51bGwsIlN0YXJ0RGF0ZVBvc2l0aW9uIjozLCJFbmREYXRlUG9zaXRpb24iOjQsIlRpdGxlUG9zaXRpb24iOjUsIkR1cmF0aW9uUG9zaXRpb24iOjYsIlBlcmNlbnRhZ2VDb21wbGV0ZWRQb3NpdGlvbiI6NiwiU3BhY2luZyI6MTAsIklzQmVsb3dUaW1lYmFuZCI6dHJ1ZSwiUGVyY2VudGFnZUNvbXBsZXRlU2hhcGVPcGFjaXR5IjozNSwiU2hhcGVTdHlsZSI6eyIkaWQiOiIyODEiLCJNYXJnaW4iOnsiJHJlZiI6IjEwMiJ9LCJQYWRkaW5nIjp7IiRpZCI6IjI4MiIsIlRvcCI6MCwiTGVmdCI6MSwiUmlnaHQiOjAsIkJvdHRvbSI6MX0sIkJhY2tncm91bmQiOnsiJGlkIjoiMjgzIiwiQ29sb3IiOnsiJGlkIjoiMjg0IiwiQSI6MjU1LCJSIjo5MSwiRyI6MTU1LCJCIjoyMTN9fSwiSXNWaXNpYmxlIjp0cnVlLCJXaWR0aCI6MC4wLCJIZWlnaHQiOjE2LjAsIkJvcmRlclN0eWxlIjp7IiRpZCI6IjI4NSIsIkxpbmVDb2xvciI6eyIkaWQiOiIyODYiLCIkdHlwZSI6Ik5MUkUuQ29tbW9uLkRvbS5Tb2xpZENvbG9yQnJ1c2gsIE5MUkUuQ29tbW9uIiwiQ29sb3IiOnsiJGlkIjoiMjg3IiwiQSI6MjU1LCJSIjoyNTUsIkciOjAsIkIiOjB9fSwiTGluZVdlaWdodCI6MC4wLCJMaW5lVHlwZSI6MCwiUGFyZW50U3R5bGUiOm51bGx9LCJQYXJlbnRTdHlsZSI6eyIkcmVmIjoiMTAxIn19LCJUaXRsZVN0eWxlIjp7IiRpZCI6IjI4OCIsIkZvbnRTZXR0aW5ncyI6eyIkaWQiOiIyODkiLCJGb250U2l6ZSI6MTIsIkZvbnROYW1lIjoiQ2FsaWJyaSIsIklzQm9sZCI6dHJ1ZSwiSXNJdGFsaWMiOmZhbHNlLCJJc1VuZGVybGluZWQiOmZhbHNlLCJQYXJlbnRTdHlsZSI6eyIkcmVmIjoiMTA4In19LCJBdXRvU2l6ZSI6MCwiRm9yZWdyb3VuZCI6eyIkcmVmIjoiMTA5In0sIk1heFdpZHRoIjo1OS41ODAwMDE4MzEwNTQ2ODg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5MCIsIkxpbmVDb2xvciI6bnVsbCwiTGluZVdlaWdodCI6MC4wLCJMaW5lVHlwZSI6MCwiUGFyZW50U3R5bGUiOm51bGx9LCJQYXJlbnRTdHlsZSI6eyIkcmVmIjoiMTA3In19LCJEYXRlU3R5bGUiOnsiJGlkIjoiMjkxIiwiRm9udFNldHRpbmdzIjp7IiRpZCI6IjI5MiIsIkZvbnRTaXplIjoxMCwiRm9udE5hbWUiOiJDYWxpYnJpIiwiSXNCb2xkIjp0cnVlLCJJc0l0YWxpYyI6ZmFsc2UsIklzVW5kZXJsaW5lZCI6ZmFsc2UsIlBhcmVudFN0eWxlIjp7IiRyZWYiOiIxMTUifX0sIkF1dG9TaXplIjowLCJGb3JlZ3JvdW5kIjp7IiRpZCI6IjI5MyIsIkNvbG9yIjp7IiRpZCI6IjI5NCIsIkEiOjI1NSwiUiI6NTUsIkciOjEzNiwiQiI6MTQ1fX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k1IiwiTGluZUNvbG9yIjpudWxsLCJMaW5lV2VpZ2h0IjowLjAsIkxpbmVUeXBlIjowLCJQYXJlbnRTdHlsZSI6bnVsbH0sIlBhcmVudFN0eWxlIjp7IiRyZWYiOiIxMTQifX0sIkRhdGVGb3JtYXQiOnsiJGlkIjoiMjk2IiwiRm9ybWF0U3RyaW5nIjoiZGRkIE0vZC95eSIsIlNlcGFyYXRvciI6Ii8iLCJVc2VJbnRlcm5hdGlvbmFsRGF0ZUZvcm1hdCI6ZmFsc2V9LCJJc1Zpc2libGUiOnRydWUsIlBhcmVudFN0eWxlIjp7IiRyZWYiOiI4MCJ9fSwiSW5kZXgiOjEsIklkIjoiN2M1MThmYjMtN2YyMS00MmJiLThlMDQtNDU5MjBkMDQwM2I1IiwiSW1wb3J0SWQiOm51bGwsIlRpdGxlIjoiVGFzayAxIEhlcmUiLCJOb3RlIjpudWxsLCJIeXBlcmxpbmsiOm51bGwsIklzQ2hhbmdlZCI6ZmFsc2UsIklzTmV3Ijp0cnVlfSx7IiRpZCI6IjI5NyIsIkdyb3VwTmFtZSI6bnVsbCwiU3RhcnREYXRlIjoiMjAxNy0wOC0xNVQwMDowMDowMFoiLCJFbmREYXRlIjoiMjAxNy0wOS0wN1QyMzo1OTo1OS45OTlaIiwiUGVyY2VudGFnZUNvbXBsZXRlIjozNS4wLCJTdHlsZSI6eyIkaWQiOiIyOTgiLCJTaGFwZSI6MSwiU2hhcGVUaGlja25lc3MiOjEsIkR1cmF0aW9uRm9ybWF0IjowLCJJbmNsdWRlTm9uV29ya2luZ0RheXNJbkR1cmF0aW9uIjp0cnVlLCJQZXJjZW50YWdlQ29tcGxldGVTdHlsZSI6eyIkaWQiOiIyOTkiLCJGb250U2V0dGluZ3MiOnsiJGlkIjoiMzAwIiwiRm9udFNpemUiOjEwLCJGb250TmFtZSI6IkNhbGlicmkiLCJJc0JvbGQiOmZhbHNlLCJJc0l0YWxpYyI6ZmFsc2UsIklzVW5kZXJsaW5lZCI6ZmFsc2UsIlBhcmVudFN0eWxlIjp7IiRyZWYiOiI4MiJ9fSwiQXV0b1NpemUiOjAsIkZvcmVncm91bmQiOnsiJGlkIjoiMzAxIiwiQ29sb3IiOnsiJGlkIjoiMzAyIiwiQSI6MjU1LCJSIjoyNTUsIkciOjI1NSwiQiI6MjU1fX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AzIiwiTGluZUNvbG9yIjpudWxsLCJMaW5lV2VpZ2h0IjowLjAsIkxpbmVUeXBlIjowLCJQYXJlbnRTdHlsZSI6bnVsbH0sIlBhcmVudFN0eWxlIjp7IiRyZWYiOiI4MSJ9fSwiRHVyYXRpb25TdHlsZSI6eyIkaWQiOiIzMDQiLCJGb250U2V0dGluZ3MiOnsiJGlkIjoiMzA1IiwiRm9udFNpemUiOjEwLCJGb250TmFtZSI6IkNhbGlicmkiLCJJc0JvbGQiOmZhbHNlLCJJc0l0YWxpYyI6ZmFsc2UsIklzVW5kZXJsaW5lZCI6ZmFsc2UsIlBhcmVudFN0eWxlIjp7IiRyZWYiOiI4OSJ9fSwiQXV0b1NpemUiOjAsIkZvcmVncm91bmQiOnsiJGlkIjoiMzA2IiwiQ29sb3IiOnsiJGlkIjoiMzA3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OCIsIkxpbmVDb2xvciI6bnVsbCwiTGluZVdlaWdodCI6MC4wLCJMaW5lVHlwZSI6MCwiUGFyZW50U3R5bGUiOm51bGx9LCJQYXJlbnRTdHlsZSI6eyIkcmVmIjoiODgifX0sIkhvcml6b250YWxDb25uZWN0b3JTdHlsZSI6eyIkaWQiOiIzMDkiLCJMaW5lQ29sb3IiOnsiJHJlZiI6Ijk2In0sIkxpbmVXZWlnaHQiOjEuMCwiTGluZVR5cGUiOjAsIlBhcmVudFN0eWxlIjp7IiRyZWYiOiI5NSJ9fSwiVmVydGljYWxDb25uZWN0b3JTdHlsZSI6eyIkaWQiOiIzMTAiLCJMaW5lQ29sb3IiOnsiJHJlZiI6Ijk5In0sIkxpbmVXZWlnaHQiOjAuMCwiTGluZVR5cGUiOjAsIlBhcmVudFN0eWxlIjp7IiRyZWYiOiI5OCJ9fSwiTWFyZ2luIjpudWxsLCJTdGFydERhdGVQb3NpdGlvbiI6MywiRW5kRGF0ZVBvc2l0aW9uIjo0LCJUaXRsZVBvc2l0aW9uIjo1LCJEdXJhdGlvblBvc2l0aW9uIjo2LCJQZXJjZW50YWdlQ29tcGxldGVkUG9zaXRpb24iOjYsIlNwYWNpbmciOjEwLCJJc0JlbG93VGltZWJhbmQiOnRydWUsIlBlcmNlbnRhZ2VDb21wbGV0ZVNoYXBlT3BhY2l0eSI6MzUsIlNoYXBlU3R5bGUiOnsiJGlkIjoiMzExIiwiTWFyZ2luIjp7IiRyZWYiOiIxMDIifSwiUGFkZGluZyI6eyIkaWQiOiIzMTIiLCJUb3AiOjAsIkxlZnQiOjEsIlJpZ2h0IjowLCJCb3R0b20iOjF9LCJCYWNrZ3JvdW5kIjp7IiRpZCI6IjMxMyIsIkNvbG9yIjp7IiRpZCI6IjMxNCIsIkEiOjI1NSwiUiI6OTEsIkciOjE1NSwiQiI6MjEzfX0sIklzVmlzaWJsZSI6dHJ1ZSwiV2lkdGgiOjAuMCwiSGVpZ2h0IjoxNi4wLCJCb3JkZXJTdHlsZSI6eyIkaWQiOiIzMTUiLCJMaW5lQ29sb3IiOnsiJGlkIjoiMzE2IiwiJHR5cGUiOiJOTFJFLkNvbW1vbi5Eb20uU29saWRDb2xvckJydXNoLCBOTFJFLkNvbW1vbiIsIkNvbG9yIjp7IiRpZCI6IjMxNyIsIkEiOjI1NSwiUiI6MjU1LCJHIjowLCJCIjowfX0sIkxpbmVXZWlnaHQiOjAuMCwiTGluZVR5cGUiOjAsIlBhcmVudFN0eWxlIjpudWxsfSwiUGFyZW50U3R5bGUiOnsiJHJlZiI6IjEwMSJ9fSwiVGl0bGVTdHlsZSI6eyIkaWQiOiIzMTgiLCJGb250U2V0dGluZ3MiOnsiJGlkIjoiMzE5IiwiRm9udFNpemUiOjEyLCJGb250TmFtZSI6IkNhbGlicmkiLCJJc0JvbGQiOnRydWUsIklzSXRhbGljIjpmYWxzZSwiSXNVbmRlcmxpbmVkIjpmYWxzZSwiUGFyZW50U3R5bGUiOnsiJHJlZiI6IjEwOCJ9fSwiQXV0b1NpemUiOjAsIkZvcmVncm91bmQiOnsiJHJlZiI6IjEwOSJ9LCJNYXhXaWR0aCI6NTkuNTgwMDAxODMxMDU0Njg4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jAiLCJMaW5lQ29sb3IiOm51bGwsIkxpbmVXZWlnaHQiOjAuMCwiTGluZVR5cGUiOjAsIlBhcmVudFN0eWxlIjpudWxsfSwiUGFyZW50U3R5bGUiOnsiJHJlZiI6IjEwNyJ9fSwiRGF0ZVN0eWxlIjp7IiRpZCI6IjMyMSIsIkZvbnRTZXR0aW5ncyI6eyIkaWQiOiIzMjIiLCJGb250U2l6ZSI6MTAsIkZvbnROYW1lIjoiQ2FsaWJyaSIsIklzQm9sZCI6dHJ1ZSwiSXNJdGFsaWMiOmZhbHNlLCJJc1VuZGVybGluZWQiOmZhbHNlLCJQYXJlbnRTdHlsZSI6eyIkcmVmIjoiMTE1In19LCJBdXRvU2l6ZSI6MCwiRm9yZWdyb3VuZCI6eyIkaWQiOiIzMjMiLCJDb2xvciI6eyIkaWQiOiIzMjQiLCJBIjoyNTUsIlIiOjU1LCJHIjoxMzYsIkIiOjE0NX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NSIsIkxpbmVDb2xvciI6bnVsbCwiTGluZVdlaWdodCI6MC4wLCJMaW5lVHlwZSI6MCwiUGFyZW50U3R5bGUiOm51bGx9LCJQYXJlbnRTdHlsZSI6eyIkcmVmIjoiMTE0In19LCJEYXRlRm9ybWF0Ijp7IiRpZCI6IjMyNiIsIkZvcm1hdFN0cmluZyI6ImRkZCBNL2QveXkiLCJTZXBhcmF0b3IiOiIvIiwiVXNlSW50ZXJuYXRpb25hbERhdGVGb3JtYXQiOmZhbHNlfSwiSXNWaXNpYmxlIjp0cnVlLCJQYXJlbnRTdHlsZSI6eyIkcmVmIjoiODAifX0sIkluZGV4IjoyLCJJZCI6ImJlM2FlMzhmLTYwYjMtNDAyZC04YTEzLWYxZTkxZWVjNDFmNSIsIkltcG9ydElkIjpudWxsLCJUaXRsZSI6IlRhc2sgMiBIZXJlIiwiTm90ZSI6bnVsbCwiSHlwZXJsaW5rIjpudWxsLCJJc0NoYW5nZWQiOmZhbHNlLCJJc05ldyI6dHJ1ZX0seyIkaWQiOiIzMjciLCJHcm91cE5hbWUiOm51bGwsIlN0YXJ0RGF0ZSI6IjIwMTctMDgtMTVUMDA6MDA6MDBaIiwiRW5kRGF0ZSI6IjIwMTctMDktMTdUMjM6NTk6NTkuOTk5WiIsIlBlcmNlbnRhZ2VDb21wbGV0ZSI6MzAuMCwiU3R5bGUiOnsiJGlkIjoiMzI4IiwiU2hhcGUiOjEsIlNoYXBlVGhpY2tuZXNzIjoxLCJEdXJhdGlvbkZvcm1hdCI6MCwiSW5jbHVkZU5vbldvcmtpbmdEYXlzSW5EdXJhdGlvbiI6dHJ1ZSwiUGVyY2VudGFnZUNvbXBsZXRlU3R5bGUiOnsiJGlkIjoiMzI5IiwiRm9udFNldHRpbmdzIjp7IiRpZCI6IjMzMCIsIkZvbnRTaXplIjoxMCwiRm9udE5hbWUiOiJDYWxpYnJpIiwiSXNCb2xkIjpmYWxzZSwiSXNJdGFsaWMiOmZhbHNlLCJJc1VuZGVybGluZWQiOmZhbHNlLCJQYXJlbnRTdHlsZSI6eyIkcmVmIjoiODIifX0sIkF1dG9TaXplIjowLCJGb3JlZ3JvdW5kIjp7IiRpZCI6IjMzMSIsIkNvbG9yIjp7IiRpZCI6IjMzMiIsIkEiOjI1NSwiUiI6MjU1LCJHIjoyNTUsIkIiOjI1NX1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zMyIsIkxpbmVDb2xvciI6bnVsbCwiTGluZVdlaWdodCI6MC4wLCJMaW5lVHlwZSI6MCwiUGFyZW50U3R5bGUiOm51bGx9LCJQYXJlbnRTdHlsZSI6eyIkcmVmIjoiODEifX0sIkR1cmF0aW9uU3R5bGUiOnsiJGlkIjoiMzM0IiwiRm9udFNldHRpbmdzIjp7IiRpZCI6IjMzNSIsIkZvbnRTaXplIjoxMCwiRm9udE5hbWUiOiJDYWxpYnJpIiwiSXNCb2xkIjpmYWxzZSwiSXNJdGFsaWMiOmZhbHNlLCJJc1VuZGVybGluZWQiOmZhbHNlLCJQYXJlbnRTdHlsZSI6eyIkcmVmIjoiODkifX0sIkF1dG9TaXplIjowLCJGb3JlZ3JvdW5kIjp7IiRpZCI6IjMzNiIsIkNvbG9yIjp7IiRpZCI6IjMzNyIsIkEiOjI1NSwiUiI6MTkyLCJHIjo4MCwiQiI6Nzd9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zgiLCJMaW5lQ29sb3IiOm51bGwsIkxpbmVXZWlnaHQiOjAuMCwiTGluZVR5cGUiOjAsIlBhcmVudFN0eWxlIjpudWxsfSwiUGFyZW50U3R5bGUiOnsiJHJlZiI6Ijg4In19LCJIb3Jpem9udGFsQ29ubmVjdG9yU3R5bGUiOnsiJGlkIjoiMzM5IiwiTGluZUNvbG9yIjp7IiRyZWYiOiI5NiJ9LCJMaW5lV2VpZ2h0IjoxLjAsIkxpbmVUeXBlIjowLCJQYXJlbnRTdHlsZSI6eyIkcmVmIjoiOTUifX0sIlZlcnRpY2FsQ29ubmVjdG9yU3R5bGUiOnsiJGlkIjoiMzQwIiwiTGluZUNvbG9yIjp7IiRyZWYiOiI5OSJ9LCJMaW5lV2VpZ2h0IjowLjAsIkxpbmVUeXBlIjowLCJQYXJlbnRTdHlsZSI6eyIkcmVmIjoiOTgifX0sIk1hcmdpbiI6bnVsbCwiU3RhcnREYXRlUG9zaXRpb24iOjMsIkVuZERhdGVQb3NpdGlvbiI6NCwiVGl0bGVQb3NpdGlvbiI6NSwiRHVyYXRpb25Qb3NpdGlvbiI6NiwiUGVyY2VudGFnZUNvbXBsZXRlZFBvc2l0aW9uIjo2LCJTcGFjaW5nIjoxMCwiSXNCZWxvd1RpbWViYW5kIjp0cnVlLCJQZXJjZW50YWdlQ29tcGxldGVTaGFwZU9wYWNpdHkiOjM1LCJTaGFwZVN0eWxlIjp7IiRpZCI6IjM0MSIsIk1hcmdpbiI6eyIkcmVmIjoiMTAyIn0sIlBhZGRpbmciOnsiJGlkIjoiMzQyIiwiVG9wIjowLCJMZWZ0IjoxLCJSaWdodCI6MCwiQm90dG9tIjoxfSwiQmFja2dyb3VuZCI6eyIkaWQiOiIzNDMiLCJDb2xvciI6eyIkaWQiOiIzNDQiLCJBIjoyNTUsIlIiOjkxLCJHIjoxNTUsIkIiOjIxM319LCJJc1Zpc2libGUiOnRydWUsIldpZHRoIjowLjAsIkhlaWdodCI6MTYuMCwiQm9yZGVyU3R5bGUiOnsiJGlkIjoiMzQ1IiwiTGluZUNvbG9yIjp7IiRpZCI6IjM0NiIsIiR0eXBlIjoiTkxSRS5Db21tb24uRG9tLlNvbGlkQ29sb3JCcnVzaCwgTkxSRS5Db21tb24iLCJDb2xvciI6eyIkaWQiOiIzNDciLCJBIjoyNTUsIlIiOjI1NSwiRyI6MCwiQiI6MH19LCJMaW5lV2VpZ2h0IjowLjAsIkxpbmVUeXBlIjowLCJQYXJlbnRTdHlsZSI6bnVsbH0sIlBhcmVudFN0eWxlIjp7IiRyZWYiOiIxMDEifX0sIlRpdGxlU3R5bGUiOnsiJGlkIjoiMzQ4IiwiRm9udFNldHRpbmdzIjp7IiRpZCI6IjM0OSIsIkZvbnRTaXplIjoxMiwiRm9udE5hbWUiOiJDYWxpYnJpIiwiSXNCb2xkIjp0cnVlLCJJc0l0YWxpYyI6ZmFsc2UsIklzVW5kZXJsaW5lZCI6ZmFsc2UsIlBhcmVudFN0eWxlIjp7IiRyZWYiOiIxMDgifX0sIkF1dG9TaXplIjowLCJGb3JlZ3JvdW5kIjp7IiRyZWYiOiIxMDkifSwiTWF4V2lkdGgiOjU5LjU4MDAwMTgzMTA1NDY4O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zUwIiwiTGluZUNvbG9yIjpudWxsLCJMaW5lV2VpZ2h0IjowLjAsIkxpbmVUeXBlIjowLCJQYXJlbnRTdHlsZSI6bnVsbH0sIlBhcmVudFN0eWxlIjp7IiRyZWYiOiIxMDcifX0sIkRhdGVTdHlsZSI6eyIkaWQiOiIzNTEiLCJGb250U2V0dGluZ3MiOnsiJGlkIjoiMzUyIiwiRm9udFNpemUiOjEwLCJGb250TmFtZSI6IkNhbGlicmkiLCJJc0JvbGQiOnRydWUsIklzSXRhbGljIjpmYWxzZSwiSXNVbmRlcmxpbmVkIjpmYWxzZSwiUGFyZW50U3R5bGUiOnsiJHJlZiI6IjExNSJ9fSwiQXV0b1NpemUiOjAsIkZvcmVncm91bmQiOnsiJGlkIjoiMzUzIiwiQ29sb3IiOnsiJGlkIjoiMzU0IiwiQSI6MjU1LCJSIjo1NSwiRyI6MTM2LCJCIjoxNDV9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TUiLCJMaW5lQ29sb3IiOm51bGwsIkxpbmVXZWlnaHQiOjAuMCwiTGluZVR5cGUiOjAsIlBhcmVudFN0eWxlIjpudWxsfSwiUGFyZW50U3R5bGUiOnsiJHJlZiI6IjExNCJ9fSwiRGF0ZUZvcm1hdCI6eyIkaWQiOiIzNTYiLCJGb3JtYXRTdHJpbmciOiJkZGQgTS9kL3l5IiwiU2VwYXJhdG9yIjoiLyIsIlVzZUludGVybmF0aW9uYWxEYXRlRm9ybWF0IjpmYWxzZX0sIklzVmlzaWJsZSI6dHJ1ZSwiUGFyZW50U3R5bGUiOnsiJHJlZiI6IjgwIn19LCJJbmRleCI6MywiSWQiOiI5YWExODNkNi01ZGYyLTRiMGMtOGZlYy1kMGEwMDI0NzE1ODMiLCJJbXBvcnRJZCI6bnVsbCwiVGl0bGUiOiJUYXNrIDMgSGVyZSIsIk5vdGUiOm51bGwsIkh5cGVybGluayI6bnVsbCwiSXNDaGFuZ2VkIjpmYWxzZSwiSXNOZXciOnRydWV9LHsiJGlkIjoiMzU3IiwiR3JvdXBOYW1lIjpudWxsLCJTdGFydERhdGUiOiIyMDE3LTA5LTA4VDAwOjAwOjAwWiIsIkVuZERhdGUiOiIyMDE3LTA5LTMwVDIzOjU5OjU5Ljk5OVoiLCJQZXJjZW50YWdlQ29tcGxldGUiOjI1LjAsIlN0eWxlIjp7IiRpZCI6IjM1OCIsIlNoYXBlIjoxLCJTaGFwZVRoaWNrbmVzcyI6MSwiRHVyYXRpb25Gb3JtYXQiOjAsIkluY2x1ZGVOb25Xb3JraW5nRGF5c0luRHVyYXRpb24iOnRydWUsIlBlcmNlbnRhZ2VDb21wbGV0ZVN0eWxlIjp7IiRpZCI6IjM1OSIsIkZvbnRTZXR0aW5ncyI6eyIkaWQiOiIzNjAiLCJGb250U2l6ZSI6MTAsIkZvbnROYW1lIjoiQ2FsaWJyaSIsIklzQm9sZCI6ZmFsc2UsIklzSXRhbGljIjpmYWxzZSwiSXNVbmRlcmxpbmVkIjpmYWxzZSwiUGFyZW50U3R5bGUiOnsiJHJlZiI6IjgyIn19LCJBdXRvU2l6ZSI6MCwiRm9yZWdyb3VuZCI6eyIkaWQiOiIzNjEiLCJDb2xvciI6eyIkaWQiOiIzNjIiLCJBIjoyNTUsIlIiOjI1NSwiRyI6MjU1LCJCIjoyNTV9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jMiLCJMaW5lQ29sb3IiOm51bGwsIkxpbmVXZWlnaHQiOjAuMCwiTGluZVR5cGUiOjAsIlBhcmVudFN0eWxlIjpudWxsfSwiUGFyZW50U3R5bGUiOnsiJHJlZiI6IjgxIn19LCJEdXJhdGlvblN0eWxlIjp7IiRpZCI6IjM2NCIsIkZvbnRTZXR0aW5ncyI6eyIkaWQiOiIzNjUiLCJGb250U2l6ZSI6MTAsIkZvbnROYW1lIjoiQ2FsaWJyaSIsIklzQm9sZCI6ZmFsc2UsIklzSXRhbGljIjpmYWxzZSwiSXNVbmRlcmxpbmVkIjpmYWxzZSwiUGFyZW50U3R5bGUiOnsiJHJlZiI6Ijg5In19LCJBdXRvU2l6ZSI6MCwiRm9yZWdyb3VuZCI6eyIkaWQiOiIzNjYiLCJDb2xvciI6eyIkaWQiOiIzNjciLCJBIjoyNTUsIlIiOjE5MiwiRyI6ODAsIkIiOjc3fX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Y4IiwiTGluZUNvbG9yIjpudWxsLCJMaW5lV2VpZ2h0IjowLjAsIkxpbmVUeXBlIjowLCJQYXJlbnRTdHlsZSI6bnVsbH0sIlBhcmVudFN0eWxlIjp7IiRyZWYiOiI4OCJ9fSwiSG9yaXpvbnRhbENvbm5lY3RvclN0eWxlIjp7IiRpZCI6IjM2OSIsIkxpbmVDb2xvciI6eyIkcmVmIjoiOTYifSwiTGluZVdlaWdodCI6MS4wLCJMaW5lVHlwZSI6MCwiUGFyZW50U3R5bGUiOnsiJHJlZiI6Ijk1In19LCJWZXJ0aWNhbENvbm5lY3RvclN0eWxlIjp7IiRpZCI6IjM3MCIsIkxpbmVDb2xvciI6eyIkcmVmIjoiOTkifSwiTGluZVdlaWdodCI6MC4wLCJMaW5lVHlwZSI6MCwiUGFyZW50U3R5bGUiOnsiJHJlZiI6Ijk4In19LCJNYXJnaW4iOm51bGwsIlN0YXJ0RGF0ZVBvc2l0aW9uIjozLCJFbmREYXRlUG9zaXRpb24iOjQsIlRpdGxlUG9zaXRpb24iOjUsIkR1cmF0aW9uUG9zaXRpb24iOjYsIlBlcmNlbnRhZ2VDb21wbGV0ZWRQb3NpdGlvbiI6NiwiU3BhY2luZyI6MTAsIklzQmVsb3dUaW1lYmFuZCI6dHJ1ZSwiUGVyY2VudGFnZUNvbXBsZXRlU2hhcGVPcGFjaXR5IjozNSwiU2hhcGVTdHlsZSI6eyIkaWQiOiIzNzEiLCJNYXJnaW4iOnsiJHJlZiI6IjEwMiJ9LCJQYWRkaW5nIjp7IiRpZCI6IjM3MiIsIlRvcCI6MCwiTGVmdCI6MSwiUmlnaHQiOjAsIkJvdHRvbSI6MX0sIkJhY2tncm91bmQiOnsiJGlkIjoiMzczIiwiQ29sb3IiOnsiJGlkIjoiMzc0IiwiQSI6MjU1LCJSIjo5MSwiRyI6MTU1LCJCIjoyMTN9fSwiSXNWaXNpYmxlIjp0cnVlLCJXaWR0aCI6MC4wLCJIZWlnaHQiOjE2LjAsIkJvcmRlclN0eWxlIjp7IiRpZCI6IjM3NSIsIkxpbmVDb2xvciI6eyIkaWQiOiIzNzYiLCIkdHlwZSI6Ik5MUkUuQ29tbW9uLkRvbS5Tb2xpZENvbG9yQnJ1c2gsIE5MUkUuQ29tbW9uIiwiQ29sb3IiOnsiJGlkIjoiMzc3IiwiQSI6MjU1LCJSIjoyNTUsIkciOjAsIkIiOjB9fSwiTGluZVdlaWdodCI6MC4wLCJMaW5lVHlwZSI6MCwiUGFyZW50U3R5bGUiOm51bGx9LCJQYXJlbnRTdHlsZSI6eyIkcmVmIjoiMTAxIn19LCJUaXRsZVN0eWxlIjp7IiRpZCI6IjM3OCIsIkZvbnRTZXR0aW5ncyI6eyIkaWQiOiIzNzkiLCJGb250U2l6ZSI6MTIsIkZvbnROYW1lIjoiQ2FsaWJyaSIsIklzQm9sZCI6dHJ1ZSwiSXNJdGFsaWMiOmZhbHNlLCJJc1VuZGVybGluZWQiOmZhbHNlLCJQYXJlbnRTdHlsZSI6eyIkcmVmIjoiMTA4In19LCJBdXRvU2l6ZSI6MCwiRm9yZWdyb3VuZCI6eyIkcmVmIjoiMTA5In0sIk1heFdpZHRoIjo1OS41ODAwMDE4MzEwNTQ2ODg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M4MCIsIkxpbmVDb2xvciI6bnVsbCwiTGluZVdlaWdodCI6MC4wLCJMaW5lVHlwZSI6MCwiUGFyZW50U3R5bGUiOm51bGx9LCJQYXJlbnRTdHlsZSI6eyIkcmVmIjoiMTA3In19LCJEYXRlU3R5bGUiOnsiJGlkIjoiMzgxIiwiRm9udFNldHRpbmdzIjp7IiRpZCI6IjM4MiIsIkZvbnRTaXplIjoxMCwiRm9udE5hbWUiOiJDYWxpYnJpIiwiSXNCb2xkIjp0cnVlLCJJc0l0YWxpYyI6ZmFsc2UsIklzVW5kZXJsaW5lZCI6ZmFsc2UsIlBhcmVudFN0eWxlIjp7IiRyZWYiOiIxMTUifX0sIkF1dG9TaXplIjowLCJGb3JlZ3JvdW5kIjp7IiRpZCI6IjM4MyIsIkNvbG9yIjp7IiRpZCI6IjM4NCIsIkEiOjI1NSwiUiI6NTUsIkciOjEzNiwiQiI6MTQ1fX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zg1IiwiTGluZUNvbG9yIjpudWxsLCJMaW5lV2VpZ2h0IjowLjAsIkxpbmVUeXBlIjowLCJQYXJlbnRTdHlsZSI6bnVsbH0sIlBhcmVudFN0eWxlIjp7IiRyZWYiOiIxMTQifX0sIkRhdGVGb3JtYXQiOnsiJGlkIjoiMzg2IiwiRm9ybWF0U3RyaW5nIjoiZGRkIE0vZC95eSIsIlNlcGFyYXRvciI6Ii8iLCJVc2VJbnRlcm5hdGlvbmFsRGF0ZUZvcm1hdCI6ZmFsc2V9LCJJc1Zpc2libGUiOnRydWUsIlBhcmVudFN0eWxlIjp7IiRyZWYiOiI4MCJ9fSwiSW5kZXgiOjQsIklkIjoiMDZhNmEyMDAtMjFlYS00YWNkLWFjMjAtYjQxZjdiMzdiMGRkIiwiSW1wb3J0SWQiOm51bGwsIlRpdGxlIjoiVGFzayA0IEhlcmUiLCJOb3RlIjpudWxsLCJIeXBlcmxpbmsiOm51bGwsIklzQ2hhbmdlZCI6ZmFsc2UsIklzTmV3Ijp0cnVlfSx7IiRpZCI6IjM4NyIsIkdyb3VwTmFtZSI6bnVsbCwiU3RhcnREYXRlIjoiMjAxNy0xMC0wNFQwMDowMDowMFoiLCJFbmREYXRlIjoiMjAxNy0xMS0wN1QyMzo1OTo1OS45OTlaIiwiUGVyY2VudGFnZUNvbXBsZXRlIjoyMi4wLCJTdHlsZSI6eyIkaWQiOiIzODgiLCJTaGFwZSI6MSwiU2hhcGVUaGlja25lc3MiOjEsIkR1cmF0aW9uRm9ybWF0IjowLCJJbmNsdWRlTm9uV29ya2luZ0RheXNJbkR1cmF0aW9uIjp0cnVlLCJQZXJjZW50YWdlQ29tcGxldGVTdHlsZSI6eyIkaWQiOiIzODkiLCJGb250U2V0dGluZ3MiOnsiJGlkIjoiMzkwIiwiRm9udFNpemUiOjEwLCJGb250TmFtZSI6IkNhbGlicmkiLCJJc0JvbGQiOmZhbHNlLCJJc0l0YWxpYyI6ZmFsc2UsIklzVW5kZXJsaW5lZCI6ZmFsc2UsIlBhcmVudFN0eWxlIjp7IiRyZWYiOiI4MiJ9fSwiQXV0b1NpemUiOjAsIkZvcmVncm91bmQiOnsiJGlkIjoiMzkxIiwiQ29sb3IiOnsiJGlkIjoiMzkyIiwiQSI6MjU1LCJSIjoyNTUsIkciOjI1NSwiQiI6MjU1fX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kzIiwiTGluZUNvbG9yIjpudWxsLCJMaW5lV2VpZ2h0IjowLjAsIkxpbmVUeXBlIjowLCJQYXJlbnRTdHlsZSI6bnVsbH0sIlBhcmVudFN0eWxlIjp7IiRyZWYiOiI4MSJ9fSwiRHVyYXRpb25TdHlsZSI6eyIkaWQiOiIzOTQiLCJGb250U2V0dGluZ3MiOnsiJGlkIjoiMzk1IiwiRm9udFNpemUiOjEwLCJGb250TmFtZSI6IkNhbGlicmkiLCJJc0JvbGQiOmZhbHNlLCJJc0l0YWxpYyI6ZmFsc2UsIklzVW5kZXJsaW5lZCI6ZmFsc2UsIlBhcmVudFN0eWxlIjp7IiRyZWYiOiI4OSJ9fSwiQXV0b1NpemUiOjAsIkZvcmVncm91bmQiOnsiJGlkIjoiMzk2IiwiQ29sb3IiOnsiJGlkIjoiMzk3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5OCIsIkxpbmVDb2xvciI6bnVsbCwiTGluZVdlaWdodCI6MC4wLCJMaW5lVHlwZSI6MCwiUGFyZW50U3R5bGUiOm51bGx9LCJQYXJlbnRTdHlsZSI6eyIkcmVmIjoiODgifX0sIkhvcml6b250YWxDb25uZWN0b3JTdHlsZSI6eyIkaWQiOiIzOTkiLCJMaW5lQ29sb3IiOnsiJHJlZiI6Ijk2In0sIkxpbmVXZWlnaHQiOjEuMCwiTGluZVR5cGUiOjAsIlBhcmVudFN0eWxlIjp7IiRyZWYiOiI5NSJ9fSwiVmVydGljYWxDb25uZWN0b3JTdHlsZSI6eyIkaWQiOiI0MDAiLCJMaW5lQ29sb3IiOnsiJHJlZiI6Ijk5In0sIkxpbmVXZWlnaHQiOjAuMCwiTGluZVR5cGUiOjAsIlBhcmVudFN0eWxlIjp7IiRyZWYiOiI5OCJ9fSwiTWFyZ2luIjpudWxsLCJTdGFydERhdGVQb3NpdGlvbiI6MywiRW5kRGF0ZVBvc2l0aW9uIjo0LCJUaXRsZVBvc2l0aW9uIjo1LCJEdXJhdGlvblBvc2l0aW9uIjo2LCJQZXJjZW50YWdlQ29tcGxldGVkUG9zaXRpb24iOjYsIlNwYWNpbmciOjEwLCJJc0JlbG93VGltZWJhbmQiOnRydWUsIlBlcmNlbnRhZ2VDb21wbGV0ZVNoYXBlT3BhY2l0eSI6MzUsIlNoYXBlU3R5bGUiOnsiJGlkIjoiNDAxIiwiTWFyZ2luIjp7IiRyZWYiOiIxMDIifSwiUGFkZGluZyI6eyIkaWQiOiI0MDIiLCJUb3AiOjAsIkxlZnQiOjEsIlJpZ2h0IjowLCJCb3R0b20iOjF9LCJCYWNrZ3JvdW5kIjp7IiRpZCI6IjQwMyIsIkNvbG9yIjp7IiRpZCI6IjQwNCIsIkEiOjI1NSwiUiI6OTEsIkciOjE1NSwiQiI6MjEzfX0sIklzVmlzaWJsZSI6dHJ1ZSwiV2lkdGgiOjAuMCwiSGVpZ2h0IjoxNi4wLCJCb3JkZXJTdHlsZSI6eyIkaWQiOiI0MDUiLCJMaW5lQ29sb3IiOnsiJGlkIjoiNDA2IiwiJHR5cGUiOiJOTFJFLkNvbW1vbi5Eb20uU29saWRDb2xvckJydXNoLCBOTFJFLkNvbW1vbiIsIkNvbG9yIjp7IiRpZCI6IjQwNyIsIkEiOjI1NSwiUiI6MjU1LCJHIjowLCJCIjowfX0sIkxpbmVXZWlnaHQiOjAuMCwiTGluZVR5cGUiOjAsIlBhcmVudFN0eWxlIjpudWxsfSwiUGFyZW50U3R5bGUiOnsiJHJlZiI6IjEwMSJ9fSwiVGl0bGVTdHlsZSI6eyIkaWQiOiI0MDgiLCJGb250U2V0dGluZ3MiOnsiJGlkIjoiNDA5IiwiRm9udFNpemUiOjEyLCJGb250TmFtZSI6IkNhbGlicmkiLCJJc0JvbGQiOnRydWUsIklzSXRhbGljIjpmYWxzZSwiSXNVbmRlcmxpbmVkIjpmYWxzZSwiUGFyZW50U3R5bGUiOnsiJHJlZiI6IjEwOCJ9fSwiQXV0b1NpemUiOjAsIkZvcmVncm91bmQiOnsiJHJlZiI6IjEwOSJ9LCJNYXhXaWR0aCI6NTkuNTgwMDAxODMxMDU0Njg4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0MTAiLCJMaW5lQ29sb3IiOm51bGwsIkxpbmVXZWlnaHQiOjAuMCwiTGluZVR5cGUiOjAsIlBhcmVudFN0eWxlIjpudWxsfSwiUGFyZW50U3R5bGUiOnsiJHJlZiI6IjEwNyJ9fSwiRGF0ZVN0eWxlIjp7IiRpZCI6IjQxMSIsIkZvbnRTZXR0aW5ncyI6eyIkaWQiOiI0MTIiLCJGb250U2l6ZSI6MTAsIkZvbnROYW1lIjoiQ2FsaWJyaSIsIklzQm9sZCI6dHJ1ZSwiSXNJdGFsaWMiOmZhbHNlLCJJc1VuZGVybGluZWQiOmZhbHNlLCJQYXJlbnRTdHlsZSI6eyIkcmVmIjoiMTE1In19LCJBdXRvU2l6ZSI6MCwiRm9yZWdyb3VuZCI6eyIkaWQiOiI0MTMiLCJDb2xvciI6eyIkaWQiOiI0MTQiLCJBIjoyNTUsIlIiOjU1LCJHIjoxMzYsIkIiOjE0NX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xNSIsIkxpbmVDb2xvciI6bnVsbCwiTGluZVdlaWdodCI6MC4wLCJMaW5lVHlwZSI6MCwiUGFyZW50U3R5bGUiOm51bGx9LCJQYXJlbnRTdHlsZSI6eyIkcmVmIjoiMTE0In19LCJEYXRlRm9ybWF0Ijp7IiRpZCI6IjQxNiIsIkZvcm1hdFN0cmluZyI6ImRkZCBNL2QveXkiLCJTZXBhcmF0b3IiOiIvIiwiVXNlSW50ZXJuYXRpb25hbERhdGVGb3JtYXQiOmZhbHNlfSwiSXNWaXNpYmxlIjp0cnVlLCJQYXJlbnRTdHlsZSI6eyIkcmVmIjoiODAifX0sIkluZGV4Ijo1LCJJZCI6ImU2ZjVjOTE4LWJkZDYtNDlhMS1hYzkxLTljZjIyNDY4YTIzYiIsIkltcG9ydElkIjpudWxsLCJUaXRsZSI6IlRhc2sgNSBIZXJlIiwiTm90ZSI6bnVsbCwiSHlwZXJsaW5rIjpudWxsLCJJc0NoYW5nZWQiOmZhbHNlLCJJc05ldyI6dHJ1ZX0seyIkaWQiOiI0MTciLCJHcm91cE5hbWUiOm51bGwsIlN0YXJ0RGF0ZSI6IjIwMTctMTEtMTFUMDA6MDA6MDBaIiwiRW5kRGF0ZSI6IjIwMTctMTItMTFUMjM6NTk6NTkuOTk5WiIsIlBlcmNlbnRhZ2VDb21wbGV0ZSI6MTcuMCwiU3R5bGUiOnsiJGlkIjoiNDE4IiwiU2hhcGUiOjEsIlNoYXBlVGhpY2tuZXNzIjoxLCJEdXJhdGlvbkZvcm1hdCI6MCwiSW5jbHVkZU5vbldvcmtpbmdEYXlzSW5EdXJhdGlvbiI6dHJ1ZSwiUGVyY2VudGFnZUNvbXBsZXRlU3R5bGUiOnsiJGlkIjoiNDE5IiwiRm9udFNldHRpbmdzIjp7IiRpZCI6IjQyMCIsIkZvbnRTaXplIjoxMCwiRm9udE5hbWUiOiJDYWxpYnJpIiwiSXNCb2xkIjpmYWxzZSwiSXNJdGFsaWMiOmZhbHNlLCJJc1VuZGVybGluZWQiOmZhbHNlLCJQYXJlbnRTdHlsZSI6eyIkcmVmIjoiODIifX0sIkF1dG9TaXplIjowLCJGb3JlZ3JvdW5kIjp7IiRpZCI6IjQyMSIsIkNvbG9yIjp7IiRpZCI6IjQyMiIsIkEiOjI1NSwiUiI6MjU1LCJHIjoyNTUsIkIiOjI1NX1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QyMyIsIkxpbmVDb2xvciI6bnVsbCwiTGluZVdlaWdodCI6MC4wLCJMaW5lVHlwZSI6MCwiUGFyZW50U3R5bGUiOm51bGx9LCJQYXJlbnRTdHlsZSI6eyIkcmVmIjoiODEifX0sIkR1cmF0aW9uU3R5bGUiOnsiJGlkIjoiNDI0IiwiRm9udFNldHRpbmdzIjp7IiRpZCI6IjQyNSIsIkZvbnRTaXplIjoxMCwiRm9udE5hbWUiOiJDYWxpYnJpIiwiSXNCb2xkIjpmYWxzZSwiSXNJdGFsaWMiOmZhbHNlLCJJc1VuZGVybGluZWQiOmZhbHNlLCJQYXJlbnRTdHlsZSI6eyIkcmVmIjoiODkifX0sIkF1dG9TaXplIjowLCJGb3JlZ3JvdW5kIjp7IiRpZCI6IjQyNiIsIkNvbG9yIjp7IiRpZCI6IjQyNyIsIkEiOjI1NSwiUiI6MTkyLCJHIjo4MCwiQiI6Nzd9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jgiLCJMaW5lQ29sb3IiOm51bGwsIkxpbmVXZWlnaHQiOjAuMCwiTGluZVR5cGUiOjAsIlBhcmVudFN0eWxlIjpudWxsfSwiUGFyZW50U3R5bGUiOnsiJHJlZiI6Ijg4In19LCJIb3Jpem9udGFsQ29ubmVjdG9yU3R5bGUiOnsiJGlkIjoiNDI5IiwiTGluZUNvbG9yIjp7IiRyZWYiOiI5NiJ9LCJMaW5lV2VpZ2h0IjoxLjAsIkxpbmVUeXBlIjowLCJQYXJlbnRTdHlsZSI6eyIkcmVmIjoiOTUifX0sIlZlcnRpY2FsQ29ubmVjdG9yU3R5bGUiOnsiJGlkIjoiNDMwIiwiTGluZUNvbG9yIjp7IiRyZWYiOiI5OSJ9LCJMaW5lV2VpZ2h0IjowLjAsIkxpbmVUeXBlIjowLCJQYXJlbnRTdHlsZSI6eyIkcmVmIjoiOTgifX0sIk1hcmdpbiI6bnVsbCwiU3RhcnREYXRlUG9zaXRpb24iOjMsIkVuZERhdGVQb3NpdGlvbiI6NCwiVGl0bGVQb3NpdGlvbiI6NSwiRHVyYXRpb25Qb3NpdGlvbiI6NiwiUGVyY2VudGFnZUNvbXBsZXRlZFBvc2l0aW9uIjo2LCJTcGFjaW5nIjoxMCwiSXNCZWxvd1RpbWViYW5kIjp0cnVlLCJQZXJjZW50YWdlQ29tcGxldGVTaGFwZU9wYWNpdHkiOjM1LCJTaGFwZVN0eWxlIjp7IiRpZCI6IjQzMSIsIk1hcmdpbiI6eyIkcmVmIjoiMTAyIn0sIlBhZGRpbmciOnsiJGlkIjoiNDMyIiwiVG9wIjowLCJMZWZ0IjoxLCJSaWdodCI6MCwiQm90dG9tIjoxfSwiQmFja2dyb3VuZCI6eyIkaWQiOiI0MzMiLCJDb2xvciI6eyIkaWQiOiI0MzQiLCJBIjoyNTUsIlIiOjkxLCJHIjoxNTUsIkIiOjIxM319LCJJc1Zpc2libGUiOnRydWUsIldpZHRoIjowLjAsIkhlaWdodCI6MTYuMCwiQm9yZGVyU3R5bGUiOnsiJGlkIjoiNDM1IiwiTGluZUNvbG9yIjp7IiRpZCI6IjQzNiIsIiR0eXBlIjoiTkxSRS5Db21tb24uRG9tLlNvbGlkQ29sb3JCcnVzaCwgTkxSRS5Db21tb24iLCJDb2xvciI6eyIkaWQiOiI0MzciLCJBIjoyNTUsIlIiOjI1NSwiRyI6MCwiQiI6MH19LCJMaW5lV2VpZ2h0IjowLjAsIkxpbmVUeXBlIjowLCJQYXJlbnRTdHlsZSI6bnVsbH0sIlBhcmVudFN0eWxlIjp7IiRyZWYiOiIxMDEifX0sIlRpdGxlU3R5bGUiOnsiJGlkIjoiNDM4IiwiRm9udFNldHRpbmdzIjp7IiRpZCI6IjQzOSIsIkZvbnRTaXplIjoxMiwiRm9udE5hbWUiOiJDYWxpYnJpIiwiSXNCb2xkIjp0cnVlLCJJc0l0YWxpYyI6ZmFsc2UsIklzVW5kZXJsaW5lZCI6ZmFsc2UsIlBhcmVudFN0eWxlIjp7IiRyZWYiOiIxMDgifX0sIkF1dG9TaXplIjowLCJGb3JlZ3JvdW5kIjp7IiRyZWYiOiIxMDkifSwiTWF4V2lkdGgiOjU5LjU4MDAwMTgzMTA1NDY4O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NDQwIiwiTGluZUNvbG9yIjpudWxsLCJMaW5lV2VpZ2h0IjowLjAsIkxpbmVUeXBlIjowLCJQYXJlbnRTdHlsZSI6bnVsbH0sIlBhcmVudFN0eWxlIjp7IiRyZWYiOiIxMDcifX0sIkRhdGVTdHlsZSI6eyIkaWQiOiI0NDEiLCJGb250U2V0dGluZ3MiOnsiJGlkIjoiNDQyIiwiRm9udFNpemUiOjEwLCJGb250TmFtZSI6IkNhbGlicmkiLCJJc0JvbGQiOnRydWUsIklzSXRhbGljIjpmYWxzZSwiSXNVbmRlcmxpbmVkIjpmYWxzZSwiUGFyZW50U3R5bGUiOnsiJHJlZiI6IjExNSJ9fSwiQXV0b1NpemUiOjAsIkZvcmVncm91bmQiOnsiJGlkIjoiNDQzIiwiQ29sb3IiOnsiJGlkIjoiNDQ0IiwiQSI6MjU1LCJSIjo1NSwiRyI6MTM2LCJCIjoxNDV9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0NDUiLCJMaW5lQ29sb3IiOm51bGwsIkxpbmVXZWlnaHQiOjAuMCwiTGluZVR5cGUiOjAsIlBhcmVudFN0eWxlIjpudWxsfSwiUGFyZW50U3R5bGUiOnsiJHJlZiI6IjExNCJ9fSwiRGF0ZUZvcm1hdCI6eyIkaWQiOiI0NDYiLCJGb3JtYXRTdHJpbmciOiJkZGQgTS9kL3l5IiwiU2VwYXJhdG9yIjoiLyIsIlVzZUludGVybmF0aW9uYWxEYXRlRm9ybWF0IjpmYWxzZX0sIklzVmlzaWJsZSI6dHJ1ZSwiUGFyZW50U3R5bGUiOnsiJHJlZiI6IjgwIn19LCJJbmRleCI6NiwiSWQiOiJjMTA5YmU5ZC05MWY4LTRmM2UtOTllNC05MjljZTU2NWRkMGMiLCJJbXBvcnRJZCI6bnVsbCwiVGl0bGUiOiJUYXNrIDYgSGVyZSIsIk5vdGUiOm51bGwsIkh5cGVybGluayI6bnVsbCwiSXNDaGFuZ2VkIjpmYWxzZSwiSXNOZXciOnRydWV9XSwiTXNQcm9qZWN0SXRlbXNUcmVlIjp7IiRpZCI6IjQ0NyIsIlJvb3QiOnsiSW1wb3J0SWQiOm51bGwsIklzSW1wb3J0ZWQiOmZhbHNlLCJDaGlsZHJlbiI6W119fSwiTWV0YWRhdGEiOnsiJGlkIjoiNDQ4In0sIlNldHRpbmdzIjp7IiRpZCI6IjQ0OS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bGluZUltcG9ydGVk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0000"/>
      </a:hlink>
      <a:folHlink>
        <a:srgbClr val="00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Macintosh PowerPoint</Application>
  <PresentationFormat>On-screen Show (4:3)</PresentationFormat>
  <Paragraphs>97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 New</vt:lpstr>
      <vt:lpstr>Garamond</vt:lpstr>
      <vt:lpstr>ＭＳ Ｐゴシック</vt:lpstr>
      <vt:lpstr>Trajan Pro</vt:lpstr>
      <vt:lpstr>Arial</vt:lpstr>
      <vt:lpstr>Default Design</vt:lpstr>
      <vt:lpstr>Motion Tracking  using HTC vive</vt:lpstr>
      <vt:lpstr>PowerPoint Presentation</vt:lpstr>
      <vt:lpstr>Project Overview</vt:lpstr>
      <vt:lpstr>Advantage</vt:lpstr>
      <vt:lpstr>Data and API</vt:lpstr>
      <vt:lpstr>Future Work</vt:lpstr>
      <vt:lpstr>Time Line and Goals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2017-03-20T02:18:26Z</dcterms:created>
  <dcterms:modified xsi:type="dcterms:W3CDTF">2017-05-31T14:03:02Z</dcterms:modified>
</cp:coreProperties>
</file>